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813" r:id="rId1"/>
    <p:sldMasterId id="2147483822" r:id="rId2"/>
  </p:sldMasterIdLst>
  <p:notesMasterIdLst>
    <p:notesMasterId r:id="rId25"/>
  </p:notesMasterIdLst>
  <p:sldIdLst>
    <p:sldId id="326" r:id="rId3"/>
    <p:sldId id="357" r:id="rId4"/>
    <p:sldId id="358" r:id="rId5"/>
    <p:sldId id="359" r:id="rId6"/>
    <p:sldId id="348" r:id="rId7"/>
    <p:sldId id="349" r:id="rId8"/>
    <p:sldId id="351" r:id="rId9"/>
    <p:sldId id="354" r:id="rId10"/>
    <p:sldId id="346" r:id="rId11"/>
    <p:sldId id="352" r:id="rId12"/>
    <p:sldId id="347" r:id="rId13"/>
    <p:sldId id="353" r:id="rId14"/>
    <p:sldId id="355" r:id="rId15"/>
    <p:sldId id="337" r:id="rId16"/>
    <p:sldId id="336" r:id="rId17"/>
    <p:sldId id="332" r:id="rId18"/>
    <p:sldId id="331" r:id="rId19"/>
    <p:sldId id="330" r:id="rId20"/>
    <p:sldId id="356" r:id="rId21"/>
    <p:sldId id="360" r:id="rId22"/>
    <p:sldId id="345" r:id="rId23"/>
    <p:sldId id="334" r:id="rId24"/>
  </p:sldIdLst>
  <p:sldSz cx="9144000" cy="5143500" type="screen16x9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orient="horz" pos="191">
          <p15:clr>
            <a:srgbClr val="A4A3A4"/>
          </p15:clr>
        </p15:guide>
        <p15:guide id="3" orient="horz" pos="854">
          <p15:clr>
            <a:srgbClr val="A4A3A4"/>
          </p15:clr>
        </p15:guide>
        <p15:guide id="4" orient="horz" pos="821">
          <p15:clr>
            <a:srgbClr val="A4A3A4"/>
          </p15:clr>
        </p15:guide>
        <p15:guide id="5" orient="horz" pos="3049">
          <p15:clr>
            <a:srgbClr val="A4A3A4"/>
          </p15:clr>
        </p15:guide>
        <p15:guide id="6" orient="horz" pos="3151">
          <p15:clr>
            <a:srgbClr val="A4A3A4"/>
          </p15:clr>
        </p15:guide>
        <p15:guide id="7" pos="2880">
          <p15:clr>
            <a:srgbClr val="A4A3A4"/>
          </p15:clr>
        </p15:guide>
        <p15:guide id="8" pos="476">
          <p15:clr>
            <a:srgbClr val="A4A3A4"/>
          </p15:clr>
        </p15:guide>
        <p15:guide id="9" pos="5193">
          <p15:clr>
            <a:srgbClr val="A4A3A4"/>
          </p15:clr>
        </p15:guide>
        <p15:guide id="10" pos="5465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Style moyen 2 - Accentuation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1E4AEA4-8DFA-4A89-87EB-49C32662AFE0}" styleName="Style moyen 2 - Accentuatio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6730"/>
    <p:restoredTop sz="94660"/>
  </p:normalViewPr>
  <p:slideViewPr>
    <p:cSldViewPr showGuides="1">
      <p:cViewPr varScale="1">
        <p:scale>
          <a:sx n="116" d="100"/>
          <a:sy n="116" d="100"/>
        </p:scale>
        <p:origin x="898" y="77"/>
      </p:cViewPr>
      <p:guideLst>
        <p:guide orient="horz" pos="1620"/>
        <p:guide orient="horz" pos="191"/>
        <p:guide orient="horz" pos="854"/>
        <p:guide orient="horz" pos="821"/>
        <p:guide orient="horz" pos="3049"/>
        <p:guide orient="horz" pos="3151"/>
        <p:guide pos="2880"/>
        <p:guide pos="476"/>
        <p:guide pos="5193"/>
        <p:guide pos="5465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97" d="100"/>
          <a:sy n="97" d="100"/>
        </p:scale>
        <p:origin x="3688" y="2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D3974F0-BCEA-4349-9238-682D3AC9CCDB}" type="doc">
      <dgm:prSet loTypeId="urn:microsoft.com/office/officeart/2005/8/layout/hProcess9" loCatId="process" qsTypeId="urn:microsoft.com/office/officeart/2005/8/quickstyle/simple1" qsCatId="simple" csTypeId="urn:microsoft.com/office/officeart/2005/8/colors/colorful2" csCatId="colorful" phldr="1"/>
      <dgm:spPr/>
    </dgm:pt>
    <dgm:pt modelId="{24AAA3D3-976E-4FCE-BC73-B9748490B892}">
      <dgm:prSet phldrT="[Texte]"/>
      <dgm:spPr/>
      <dgm:t>
        <a:bodyPr/>
        <a:lstStyle/>
        <a:p>
          <a:r>
            <a:rPr lang="fr-FR" dirty="0" smtClean="0"/>
            <a:t>Contact entre ARS pour définir le nombre de patients à transférer</a:t>
          </a:r>
          <a:endParaRPr lang="en-US" dirty="0"/>
        </a:p>
      </dgm:t>
    </dgm:pt>
    <dgm:pt modelId="{D7BE8C07-0B80-46BE-BDA8-8D25FADB3E07}" type="parTrans" cxnId="{6C14C2B4-BB3A-4D12-AB75-297AF2D3B146}">
      <dgm:prSet/>
      <dgm:spPr/>
      <dgm:t>
        <a:bodyPr/>
        <a:lstStyle/>
        <a:p>
          <a:endParaRPr lang="en-US"/>
        </a:p>
      </dgm:t>
    </dgm:pt>
    <dgm:pt modelId="{ECE658F6-6C72-448D-8715-FB53B1C67411}" type="sibTrans" cxnId="{6C14C2B4-BB3A-4D12-AB75-297AF2D3B146}">
      <dgm:prSet/>
      <dgm:spPr/>
      <dgm:t>
        <a:bodyPr/>
        <a:lstStyle/>
        <a:p>
          <a:endParaRPr lang="en-US"/>
        </a:p>
      </dgm:t>
    </dgm:pt>
    <dgm:pt modelId="{3EF49D97-9BEF-49A8-A4FF-277937748D72}">
      <dgm:prSet phldrT="[Texte]"/>
      <dgm:spPr/>
      <dgm:t>
        <a:bodyPr/>
        <a:lstStyle/>
        <a:p>
          <a:r>
            <a:rPr lang="fr-FR" dirty="0" smtClean="0"/>
            <a:t>Identification du ou des ES de destination en fonction des données transmises</a:t>
          </a:r>
          <a:endParaRPr lang="en-US" dirty="0"/>
        </a:p>
      </dgm:t>
    </dgm:pt>
    <dgm:pt modelId="{F0A3BAAF-DE11-48AB-B27B-EC08A9135022}" type="parTrans" cxnId="{659E1530-7D96-4DB2-818D-CDCCFFD2B5A9}">
      <dgm:prSet/>
      <dgm:spPr/>
      <dgm:t>
        <a:bodyPr/>
        <a:lstStyle/>
        <a:p>
          <a:endParaRPr lang="en-US"/>
        </a:p>
      </dgm:t>
    </dgm:pt>
    <dgm:pt modelId="{BC9941FD-5748-4666-BAC1-193924660227}" type="sibTrans" cxnId="{659E1530-7D96-4DB2-818D-CDCCFFD2B5A9}">
      <dgm:prSet/>
      <dgm:spPr/>
      <dgm:t>
        <a:bodyPr/>
        <a:lstStyle/>
        <a:p>
          <a:endParaRPr lang="en-US"/>
        </a:p>
      </dgm:t>
    </dgm:pt>
    <dgm:pt modelId="{9720DFBF-17BE-4109-BB23-5926CCE99DF5}">
      <dgm:prSet phldrT="[Texte]"/>
      <dgm:spPr/>
      <dgm:t>
        <a:bodyPr/>
        <a:lstStyle/>
        <a:p>
          <a:r>
            <a:rPr lang="fr-FR" dirty="0" smtClean="0"/>
            <a:t>Envoi de l’annuaire opérationnel (coordonnées des correspondants – assure la mise en relation des acteurs)</a:t>
          </a:r>
          <a:endParaRPr lang="en-US" dirty="0"/>
        </a:p>
      </dgm:t>
    </dgm:pt>
    <dgm:pt modelId="{72B72F87-A208-468A-A53F-8B72AA2A3C31}" type="parTrans" cxnId="{C48CD754-6566-4FA1-8B77-00019B1D50C1}">
      <dgm:prSet/>
      <dgm:spPr/>
      <dgm:t>
        <a:bodyPr/>
        <a:lstStyle/>
        <a:p>
          <a:endParaRPr lang="en-US"/>
        </a:p>
      </dgm:t>
    </dgm:pt>
    <dgm:pt modelId="{8E164D64-6F88-4CEB-AF83-CE1F403592A8}" type="sibTrans" cxnId="{C48CD754-6566-4FA1-8B77-00019B1D50C1}">
      <dgm:prSet/>
      <dgm:spPr/>
      <dgm:t>
        <a:bodyPr/>
        <a:lstStyle/>
        <a:p>
          <a:endParaRPr lang="en-US"/>
        </a:p>
      </dgm:t>
    </dgm:pt>
    <dgm:pt modelId="{E4DF62D7-CB2B-4C0C-91BB-BC2C2FC07538}">
      <dgm:prSet/>
      <dgm:spPr/>
      <dgm:t>
        <a:bodyPr/>
        <a:lstStyle/>
        <a:p>
          <a:r>
            <a:rPr lang="fr-FR" dirty="0" smtClean="0"/>
            <a:t>Evacuation</a:t>
          </a:r>
        </a:p>
        <a:p>
          <a:r>
            <a:rPr lang="fr-FR" dirty="0" smtClean="0"/>
            <a:t>(Médicalisation par SAMU d’origine)</a:t>
          </a:r>
          <a:endParaRPr lang="en-US" dirty="0"/>
        </a:p>
      </dgm:t>
    </dgm:pt>
    <dgm:pt modelId="{EBE544C1-8F46-47E2-9BC6-1B024D9B569F}" type="parTrans" cxnId="{8607244D-B011-4D41-8FF8-0D96F5061EA4}">
      <dgm:prSet/>
      <dgm:spPr/>
      <dgm:t>
        <a:bodyPr/>
        <a:lstStyle/>
        <a:p>
          <a:endParaRPr lang="en-US"/>
        </a:p>
      </dgm:t>
    </dgm:pt>
    <dgm:pt modelId="{9E70766C-4E3A-4DC7-9E94-E8576FA92E08}" type="sibTrans" cxnId="{8607244D-B011-4D41-8FF8-0D96F5061EA4}">
      <dgm:prSet/>
      <dgm:spPr/>
      <dgm:t>
        <a:bodyPr/>
        <a:lstStyle/>
        <a:p>
          <a:endParaRPr lang="en-US"/>
        </a:p>
      </dgm:t>
    </dgm:pt>
    <dgm:pt modelId="{83FC37AD-F0F4-490C-A8F7-A65B0791B935}">
      <dgm:prSet/>
      <dgm:spPr/>
      <dgm:t>
        <a:bodyPr/>
        <a:lstStyle/>
        <a:p>
          <a:r>
            <a:rPr lang="fr-FR" dirty="0" smtClean="0"/>
            <a:t>Organisation du vol (ARS d’origine)</a:t>
          </a:r>
          <a:endParaRPr lang="en-US" dirty="0"/>
        </a:p>
      </dgm:t>
    </dgm:pt>
    <dgm:pt modelId="{3B41BC32-E461-4A48-B2B8-8307DD9A6068}" type="parTrans" cxnId="{6E52EE23-F364-4A1E-8F90-D0318875CAD3}">
      <dgm:prSet/>
      <dgm:spPr/>
      <dgm:t>
        <a:bodyPr/>
        <a:lstStyle/>
        <a:p>
          <a:endParaRPr lang="en-US"/>
        </a:p>
      </dgm:t>
    </dgm:pt>
    <dgm:pt modelId="{9CAC9047-1B50-4AF3-AEFB-495BFAB5A3FA}" type="sibTrans" cxnId="{6E52EE23-F364-4A1E-8F90-D0318875CAD3}">
      <dgm:prSet/>
      <dgm:spPr/>
      <dgm:t>
        <a:bodyPr/>
        <a:lstStyle/>
        <a:p>
          <a:endParaRPr lang="en-US"/>
        </a:p>
      </dgm:t>
    </dgm:pt>
    <dgm:pt modelId="{9FCA02D3-ACF0-4EAD-A26D-ED50C951325D}" type="pres">
      <dgm:prSet presAssocID="{5D3974F0-BCEA-4349-9238-682D3AC9CCDB}" presName="CompostProcess" presStyleCnt="0">
        <dgm:presLayoutVars>
          <dgm:dir/>
          <dgm:resizeHandles val="exact"/>
        </dgm:presLayoutVars>
      </dgm:prSet>
      <dgm:spPr/>
    </dgm:pt>
    <dgm:pt modelId="{286ADDC3-9ADF-4C2D-9910-6A13A8D12C53}" type="pres">
      <dgm:prSet presAssocID="{5D3974F0-BCEA-4349-9238-682D3AC9CCDB}" presName="arrow" presStyleLbl="bgShp" presStyleIdx="0" presStyleCnt="1" custLinFactNeighborX="-5781" custLinFactNeighborY="2454"/>
      <dgm:spPr/>
    </dgm:pt>
    <dgm:pt modelId="{D5B6303B-5604-4BFE-9D4F-9F81B2E781D7}" type="pres">
      <dgm:prSet presAssocID="{5D3974F0-BCEA-4349-9238-682D3AC9CCDB}" presName="linearProcess" presStyleCnt="0"/>
      <dgm:spPr/>
    </dgm:pt>
    <dgm:pt modelId="{0507E478-F2F7-46C6-AE5C-9083E9E5558E}" type="pres">
      <dgm:prSet presAssocID="{24AAA3D3-976E-4FCE-BC73-B9748490B892}" presName="text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B90F50E-745B-49E1-8B2F-C88D234C3E92}" type="pres">
      <dgm:prSet presAssocID="{ECE658F6-6C72-448D-8715-FB53B1C67411}" presName="sibTrans" presStyleCnt="0"/>
      <dgm:spPr/>
    </dgm:pt>
    <dgm:pt modelId="{01FAB191-D726-4FEA-BE8D-72916CD82499}" type="pres">
      <dgm:prSet presAssocID="{3EF49D97-9BEF-49A8-A4FF-277937748D72}" presName="text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CC5C262-2EAC-4AEA-A39D-D36F8C5456C9}" type="pres">
      <dgm:prSet presAssocID="{BC9941FD-5748-4666-BAC1-193924660227}" presName="sibTrans" presStyleCnt="0"/>
      <dgm:spPr/>
    </dgm:pt>
    <dgm:pt modelId="{4700CF9E-ED96-4D6B-895A-0B7F9F1A4848}" type="pres">
      <dgm:prSet presAssocID="{9720DFBF-17BE-4109-BB23-5926CCE99DF5}" presName="text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2FA0B24-A251-463F-8391-2F89ED3AACB9}" type="pres">
      <dgm:prSet presAssocID="{8E164D64-6F88-4CEB-AF83-CE1F403592A8}" presName="sibTrans" presStyleCnt="0"/>
      <dgm:spPr/>
    </dgm:pt>
    <dgm:pt modelId="{346205C1-CC94-4D67-9504-016AD828A622}" type="pres">
      <dgm:prSet presAssocID="{83FC37AD-F0F4-490C-A8F7-A65B0791B935}" presName="text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DB6DF85-90B0-4872-B021-C3269748FD97}" type="pres">
      <dgm:prSet presAssocID="{9CAC9047-1B50-4AF3-AEFB-495BFAB5A3FA}" presName="sibTrans" presStyleCnt="0"/>
      <dgm:spPr/>
    </dgm:pt>
    <dgm:pt modelId="{465EE094-06E4-4E07-9A72-1254A8E4F613}" type="pres">
      <dgm:prSet presAssocID="{E4DF62D7-CB2B-4C0C-91BB-BC2C2FC07538}" presName="text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324AFEFD-5E26-4492-BEA3-ECF56A8CD6EC}" type="presOf" srcId="{9720DFBF-17BE-4109-BB23-5926CCE99DF5}" destId="{4700CF9E-ED96-4D6B-895A-0B7F9F1A4848}" srcOrd="0" destOrd="0" presId="urn:microsoft.com/office/officeart/2005/8/layout/hProcess9"/>
    <dgm:cxn modelId="{FA860E7C-A351-461B-91BC-32AA48C198E4}" type="presOf" srcId="{E4DF62D7-CB2B-4C0C-91BB-BC2C2FC07538}" destId="{465EE094-06E4-4E07-9A72-1254A8E4F613}" srcOrd="0" destOrd="0" presId="urn:microsoft.com/office/officeart/2005/8/layout/hProcess9"/>
    <dgm:cxn modelId="{C48CD754-6566-4FA1-8B77-00019B1D50C1}" srcId="{5D3974F0-BCEA-4349-9238-682D3AC9CCDB}" destId="{9720DFBF-17BE-4109-BB23-5926CCE99DF5}" srcOrd="2" destOrd="0" parTransId="{72B72F87-A208-468A-A53F-8B72AA2A3C31}" sibTransId="{8E164D64-6F88-4CEB-AF83-CE1F403592A8}"/>
    <dgm:cxn modelId="{9E907750-7092-4C97-9A22-3FA5E3C654C0}" type="presOf" srcId="{83FC37AD-F0F4-490C-A8F7-A65B0791B935}" destId="{346205C1-CC94-4D67-9504-016AD828A622}" srcOrd="0" destOrd="0" presId="urn:microsoft.com/office/officeart/2005/8/layout/hProcess9"/>
    <dgm:cxn modelId="{73BFBF22-46D6-4BBB-B790-ED9F22F3E6E6}" type="presOf" srcId="{24AAA3D3-976E-4FCE-BC73-B9748490B892}" destId="{0507E478-F2F7-46C6-AE5C-9083E9E5558E}" srcOrd="0" destOrd="0" presId="urn:microsoft.com/office/officeart/2005/8/layout/hProcess9"/>
    <dgm:cxn modelId="{6C14C2B4-BB3A-4D12-AB75-297AF2D3B146}" srcId="{5D3974F0-BCEA-4349-9238-682D3AC9CCDB}" destId="{24AAA3D3-976E-4FCE-BC73-B9748490B892}" srcOrd="0" destOrd="0" parTransId="{D7BE8C07-0B80-46BE-BDA8-8D25FADB3E07}" sibTransId="{ECE658F6-6C72-448D-8715-FB53B1C67411}"/>
    <dgm:cxn modelId="{6E52EE23-F364-4A1E-8F90-D0318875CAD3}" srcId="{5D3974F0-BCEA-4349-9238-682D3AC9CCDB}" destId="{83FC37AD-F0F4-490C-A8F7-A65B0791B935}" srcOrd="3" destOrd="0" parTransId="{3B41BC32-E461-4A48-B2B8-8307DD9A6068}" sibTransId="{9CAC9047-1B50-4AF3-AEFB-495BFAB5A3FA}"/>
    <dgm:cxn modelId="{659E1530-7D96-4DB2-818D-CDCCFFD2B5A9}" srcId="{5D3974F0-BCEA-4349-9238-682D3AC9CCDB}" destId="{3EF49D97-9BEF-49A8-A4FF-277937748D72}" srcOrd="1" destOrd="0" parTransId="{F0A3BAAF-DE11-48AB-B27B-EC08A9135022}" sibTransId="{BC9941FD-5748-4666-BAC1-193924660227}"/>
    <dgm:cxn modelId="{0754C17F-A86A-4E77-A7C6-DED167B3AAEF}" type="presOf" srcId="{5D3974F0-BCEA-4349-9238-682D3AC9CCDB}" destId="{9FCA02D3-ACF0-4EAD-A26D-ED50C951325D}" srcOrd="0" destOrd="0" presId="urn:microsoft.com/office/officeart/2005/8/layout/hProcess9"/>
    <dgm:cxn modelId="{480C63F4-4DE6-41A1-836E-D326E0BCF45E}" type="presOf" srcId="{3EF49D97-9BEF-49A8-A4FF-277937748D72}" destId="{01FAB191-D726-4FEA-BE8D-72916CD82499}" srcOrd="0" destOrd="0" presId="urn:microsoft.com/office/officeart/2005/8/layout/hProcess9"/>
    <dgm:cxn modelId="{8607244D-B011-4D41-8FF8-0D96F5061EA4}" srcId="{5D3974F0-BCEA-4349-9238-682D3AC9CCDB}" destId="{E4DF62D7-CB2B-4C0C-91BB-BC2C2FC07538}" srcOrd="4" destOrd="0" parTransId="{EBE544C1-8F46-47E2-9BC6-1B024D9B569F}" sibTransId="{9E70766C-4E3A-4DC7-9E94-E8576FA92E08}"/>
    <dgm:cxn modelId="{030DB102-4002-4003-88D7-40003EC9CB36}" type="presParOf" srcId="{9FCA02D3-ACF0-4EAD-A26D-ED50C951325D}" destId="{286ADDC3-9ADF-4C2D-9910-6A13A8D12C53}" srcOrd="0" destOrd="0" presId="urn:microsoft.com/office/officeart/2005/8/layout/hProcess9"/>
    <dgm:cxn modelId="{F23FE3F8-8CEC-40D8-A547-F69AF20E3DFC}" type="presParOf" srcId="{9FCA02D3-ACF0-4EAD-A26D-ED50C951325D}" destId="{D5B6303B-5604-4BFE-9D4F-9F81B2E781D7}" srcOrd="1" destOrd="0" presId="urn:microsoft.com/office/officeart/2005/8/layout/hProcess9"/>
    <dgm:cxn modelId="{E185AB51-C321-4F53-B926-B20B8C9BCB46}" type="presParOf" srcId="{D5B6303B-5604-4BFE-9D4F-9F81B2E781D7}" destId="{0507E478-F2F7-46C6-AE5C-9083E9E5558E}" srcOrd="0" destOrd="0" presId="urn:microsoft.com/office/officeart/2005/8/layout/hProcess9"/>
    <dgm:cxn modelId="{39EC260C-DB2A-4D25-B053-CFABE7299236}" type="presParOf" srcId="{D5B6303B-5604-4BFE-9D4F-9F81B2E781D7}" destId="{9B90F50E-745B-49E1-8B2F-C88D234C3E92}" srcOrd="1" destOrd="0" presId="urn:microsoft.com/office/officeart/2005/8/layout/hProcess9"/>
    <dgm:cxn modelId="{F945F27D-52D6-414E-BD36-92D6C6B16426}" type="presParOf" srcId="{D5B6303B-5604-4BFE-9D4F-9F81B2E781D7}" destId="{01FAB191-D726-4FEA-BE8D-72916CD82499}" srcOrd="2" destOrd="0" presId="urn:microsoft.com/office/officeart/2005/8/layout/hProcess9"/>
    <dgm:cxn modelId="{B64186C4-2B24-45F0-B37E-EB5599D17FCB}" type="presParOf" srcId="{D5B6303B-5604-4BFE-9D4F-9F81B2E781D7}" destId="{2CC5C262-2EAC-4AEA-A39D-D36F8C5456C9}" srcOrd="3" destOrd="0" presId="urn:microsoft.com/office/officeart/2005/8/layout/hProcess9"/>
    <dgm:cxn modelId="{7ED67259-D475-4BA7-AB7A-F6AF659773A7}" type="presParOf" srcId="{D5B6303B-5604-4BFE-9D4F-9F81B2E781D7}" destId="{4700CF9E-ED96-4D6B-895A-0B7F9F1A4848}" srcOrd="4" destOrd="0" presId="urn:microsoft.com/office/officeart/2005/8/layout/hProcess9"/>
    <dgm:cxn modelId="{1DB123CD-D5C1-44B6-9320-1A4BEC3386C3}" type="presParOf" srcId="{D5B6303B-5604-4BFE-9D4F-9F81B2E781D7}" destId="{12FA0B24-A251-463F-8391-2F89ED3AACB9}" srcOrd="5" destOrd="0" presId="urn:microsoft.com/office/officeart/2005/8/layout/hProcess9"/>
    <dgm:cxn modelId="{2E81986B-D15F-494B-A360-4A22494B4578}" type="presParOf" srcId="{D5B6303B-5604-4BFE-9D4F-9F81B2E781D7}" destId="{346205C1-CC94-4D67-9504-016AD828A622}" srcOrd="6" destOrd="0" presId="urn:microsoft.com/office/officeart/2005/8/layout/hProcess9"/>
    <dgm:cxn modelId="{6DE27774-2F89-42E6-A053-DE0BB09B648D}" type="presParOf" srcId="{D5B6303B-5604-4BFE-9D4F-9F81B2E781D7}" destId="{BDB6DF85-90B0-4872-B021-C3269748FD97}" srcOrd="7" destOrd="0" presId="urn:microsoft.com/office/officeart/2005/8/layout/hProcess9"/>
    <dgm:cxn modelId="{D65D5A6C-A50B-43A7-98BF-A1C22B34277F}" type="presParOf" srcId="{D5B6303B-5604-4BFE-9D4F-9F81B2E781D7}" destId="{465EE094-06E4-4E07-9A72-1254A8E4F613}" srcOrd="8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4B01CF7-469B-4F7D-B0BA-51EE27DC4E9E}" type="doc">
      <dgm:prSet loTypeId="urn:microsoft.com/office/officeart/2005/8/layout/hierarchy2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6CD74B0-65F1-4DA2-A14C-7E0AD1BB8168}">
      <dgm:prSet phldrT="[Texte]" custT="1"/>
      <dgm:spPr>
        <a:solidFill>
          <a:schemeClr val="bg1">
            <a:lumMod val="85000"/>
          </a:schemeClr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1100">
              <a:solidFill>
                <a:sysClr val="windowText" lastClr="000000"/>
              </a:solidFill>
            </a:rPr>
            <a:t>Fin du processus</a:t>
          </a:r>
        </a:p>
      </dgm:t>
    </dgm:pt>
    <dgm:pt modelId="{931CE43C-3717-4649-95A4-F6397E5569B0}" type="parTrans" cxnId="{08FBC0E3-9BE1-4E87-9E87-1028C23932CE}">
      <dgm:prSet/>
      <dgm:spPr/>
      <dgm:t>
        <a:bodyPr/>
        <a:lstStyle/>
        <a:p>
          <a:endParaRPr lang="en-US"/>
        </a:p>
      </dgm:t>
    </dgm:pt>
    <dgm:pt modelId="{37819B13-20A9-4887-9471-1F6CFE8314BA}" type="sibTrans" cxnId="{08FBC0E3-9BE1-4E87-9E87-1028C23932CE}">
      <dgm:prSet/>
      <dgm:spPr/>
      <dgm:t>
        <a:bodyPr/>
        <a:lstStyle/>
        <a:p>
          <a:endParaRPr lang="en-US"/>
        </a:p>
      </dgm:t>
    </dgm:pt>
    <dgm:pt modelId="{115981F5-1BFD-4F12-B7E0-B9E453ECB579}">
      <dgm:prSet phldrT="[Texte]" custT="1"/>
      <dgm:spPr>
        <a:solidFill>
          <a:schemeClr val="bg2">
            <a:lumMod val="20000"/>
            <a:lumOff val="80000"/>
          </a:schemeClr>
        </a:solidFill>
        <a:ln>
          <a:solidFill>
            <a:schemeClr val="tx1"/>
          </a:solidFill>
        </a:ln>
      </dgm:spPr>
      <dgm:t>
        <a:bodyPr/>
        <a:lstStyle/>
        <a:p>
          <a:r>
            <a:rPr lang="fr-FR" sz="1000" dirty="0" smtClean="0">
              <a:solidFill>
                <a:sysClr val="windowText" lastClr="000000"/>
              </a:solidFill>
            </a:rPr>
            <a:t>Signification aux étudiants / élèves</a:t>
          </a:r>
        </a:p>
        <a:p>
          <a:r>
            <a:rPr lang="fr-FR" sz="1000" dirty="0" smtClean="0">
              <a:solidFill>
                <a:sysClr val="windowText" lastClr="000000"/>
              </a:solidFill>
            </a:rPr>
            <a:t>Possibilité de régularisation via une plateforme en ligne</a:t>
          </a:r>
          <a:endParaRPr lang="en-US" sz="1000" dirty="0">
            <a:solidFill>
              <a:sysClr val="windowText" lastClr="000000"/>
            </a:solidFill>
          </a:endParaRPr>
        </a:p>
      </dgm:t>
    </dgm:pt>
    <dgm:pt modelId="{21109CB2-4747-462B-B5FE-8CA04BABE3F0}" type="parTrans" cxnId="{A10210F8-E770-4661-AEA4-B7A4FE188943}">
      <dgm:prSet custT="1"/>
      <dgm:spPr/>
      <dgm:t>
        <a:bodyPr/>
        <a:lstStyle/>
        <a:p>
          <a:endParaRPr lang="en-US" sz="1000"/>
        </a:p>
      </dgm:t>
    </dgm:pt>
    <dgm:pt modelId="{7B916142-ADD9-4A3A-83EA-7D6F9225AD80}" type="sibTrans" cxnId="{A10210F8-E770-4661-AEA4-B7A4FE188943}">
      <dgm:prSet/>
      <dgm:spPr/>
      <dgm:t>
        <a:bodyPr/>
        <a:lstStyle/>
        <a:p>
          <a:endParaRPr lang="en-US"/>
        </a:p>
      </dgm:t>
    </dgm:pt>
    <dgm:pt modelId="{228D0BF1-A2B5-42C0-BA00-E9AD4EFB5ED9}">
      <dgm:prSet phldrT="[Texte]" custT="1"/>
      <dgm:spPr>
        <a:solidFill>
          <a:srgbClr val="92D050"/>
        </a:solidFill>
        <a:ln>
          <a:solidFill>
            <a:schemeClr val="tx1"/>
          </a:solidFill>
        </a:ln>
      </dgm:spPr>
      <dgm:t>
        <a:bodyPr/>
        <a:lstStyle/>
        <a:p>
          <a:r>
            <a:rPr lang="fr-FR" sz="1000" dirty="0" smtClean="0">
              <a:solidFill>
                <a:sysClr val="windowText" lastClr="000000"/>
              </a:solidFill>
            </a:rPr>
            <a:t>Transmission de listes d’étudiants / élèves avec schéma vaccinal absent ou </a:t>
          </a:r>
          <a:r>
            <a:rPr lang="fr-FR" sz="1000" dirty="0" err="1" smtClean="0">
              <a:solidFill>
                <a:sysClr val="windowText" lastClr="000000"/>
              </a:solidFill>
            </a:rPr>
            <a:t>incomplete</a:t>
          </a:r>
          <a:endParaRPr lang="fr-FR" sz="1000" dirty="0" smtClean="0">
            <a:solidFill>
              <a:sysClr val="windowText" lastClr="000000"/>
            </a:solidFill>
          </a:endParaRPr>
        </a:p>
      </dgm:t>
    </dgm:pt>
    <dgm:pt modelId="{3BE35FCC-BCB6-40A9-9198-46C3A1B16F5C}" type="sibTrans" cxnId="{BA1DD610-F353-4F63-964F-294025610E08}">
      <dgm:prSet/>
      <dgm:spPr/>
      <dgm:t>
        <a:bodyPr/>
        <a:lstStyle/>
        <a:p>
          <a:endParaRPr lang="en-US"/>
        </a:p>
      </dgm:t>
    </dgm:pt>
    <dgm:pt modelId="{108D960B-B318-4473-A07C-35C6CEE5A6D6}" type="parTrans" cxnId="{BA1DD610-F353-4F63-964F-294025610E08}">
      <dgm:prSet custT="1"/>
      <dgm:spPr/>
      <dgm:t>
        <a:bodyPr/>
        <a:lstStyle/>
        <a:p>
          <a:endParaRPr lang="en-US" sz="1000"/>
        </a:p>
      </dgm:t>
    </dgm:pt>
    <dgm:pt modelId="{8D1493FB-263D-42F4-B735-BF03525E4846}">
      <dgm:prSet custT="1"/>
      <dgm:spPr>
        <a:solidFill>
          <a:schemeClr val="bg2">
            <a:lumMod val="20000"/>
            <a:lumOff val="80000"/>
          </a:schemeClr>
        </a:solidFill>
        <a:ln>
          <a:solidFill>
            <a:schemeClr val="tx1"/>
          </a:solidFill>
        </a:ln>
      </dgm:spPr>
      <dgm:t>
        <a:bodyPr/>
        <a:lstStyle/>
        <a:p>
          <a:r>
            <a:rPr lang="fr-FR" sz="1100" b="1" dirty="0" smtClean="0">
              <a:solidFill>
                <a:sysClr val="windowText" lastClr="000000"/>
              </a:solidFill>
            </a:rPr>
            <a:t>Jusqu’au 15 octobre</a:t>
          </a:r>
        </a:p>
        <a:p>
          <a:r>
            <a:rPr lang="fr-FR" sz="1100" dirty="0" smtClean="0">
              <a:solidFill>
                <a:sysClr val="windowText" lastClr="000000"/>
              </a:solidFill>
            </a:rPr>
            <a:t>Envoi des tableaux à l’ARS</a:t>
          </a:r>
        </a:p>
      </dgm:t>
    </dgm:pt>
    <dgm:pt modelId="{9994225E-E935-4FDB-94EA-2AB200D5288F}" type="parTrans" cxnId="{7A28934A-141B-4939-B576-06C7C51BCC6C}">
      <dgm:prSet/>
      <dgm:spPr/>
      <dgm:t>
        <a:bodyPr/>
        <a:lstStyle/>
        <a:p>
          <a:endParaRPr lang="en-US"/>
        </a:p>
      </dgm:t>
    </dgm:pt>
    <dgm:pt modelId="{70E3908C-A129-4469-8BD5-E0415AF38392}" type="sibTrans" cxnId="{7A28934A-141B-4939-B576-06C7C51BCC6C}">
      <dgm:prSet/>
      <dgm:spPr/>
      <dgm:t>
        <a:bodyPr/>
        <a:lstStyle/>
        <a:p>
          <a:endParaRPr lang="en-US"/>
        </a:p>
      </dgm:t>
    </dgm:pt>
    <dgm:pt modelId="{028A4F87-3C48-40E7-9D55-BEAE608C96D7}">
      <dgm:prSet phldrT="[Texte]" custT="1"/>
      <dgm:spPr>
        <a:solidFill>
          <a:srgbClr val="92D050"/>
        </a:solidFill>
        <a:ln>
          <a:solidFill>
            <a:schemeClr val="tx1"/>
          </a:solidFill>
        </a:ln>
      </dgm:spPr>
      <dgm:t>
        <a:bodyPr/>
        <a:lstStyle/>
        <a:p>
          <a:r>
            <a:rPr lang="fr-FR" sz="1100" dirty="0" smtClean="0">
              <a:solidFill>
                <a:sysClr val="windowText" lastClr="000000"/>
              </a:solidFill>
            </a:rPr>
            <a:t>Contrôle du statut vaccinal</a:t>
          </a:r>
          <a:endParaRPr lang="en-US" sz="1100" dirty="0">
            <a:solidFill>
              <a:sysClr val="windowText" lastClr="000000"/>
            </a:solidFill>
          </a:endParaRPr>
        </a:p>
      </dgm:t>
    </dgm:pt>
    <dgm:pt modelId="{4829DA6B-CA62-4E11-9542-618C48F580F1}" type="sibTrans" cxnId="{6574A148-D4EF-4ED2-B6AB-53DA4DAA3168}">
      <dgm:prSet/>
      <dgm:spPr/>
      <dgm:t>
        <a:bodyPr/>
        <a:lstStyle/>
        <a:p>
          <a:endParaRPr lang="en-US"/>
        </a:p>
      </dgm:t>
    </dgm:pt>
    <dgm:pt modelId="{07956246-8C31-480D-B725-3E2049796F89}" type="parTrans" cxnId="{6574A148-D4EF-4ED2-B6AB-53DA4DAA3168}">
      <dgm:prSet custT="1"/>
      <dgm:spPr/>
      <dgm:t>
        <a:bodyPr/>
        <a:lstStyle/>
        <a:p>
          <a:endParaRPr lang="en-US" sz="1000"/>
        </a:p>
      </dgm:t>
    </dgm:pt>
    <dgm:pt modelId="{679B3F0A-58D6-4E59-BD26-17E4FF375465}">
      <dgm:prSet custT="1"/>
      <dgm:spPr>
        <a:solidFill>
          <a:srgbClr val="92D05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1100" dirty="0" err="1" smtClean="0">
              <a:solidFill>
                <a:schemeClr val="tx1"/>
              </a:solidFill>
            </a:rPr>
            <a:t>Contrôle</a:t>
          </a:r>
          <a:r>
            <a:rPr lang="en-US" sz="1100" dirty="0" smtClean="0">
              <a:solidFill>
                <a:schemeClr val="tx1"/>
              </a:solidFill>
            </a:rPr>
            <a:t> </a:t>
          </a:r>
          <a:r>
            <a:rPr lang="en-US" sz="1100" dirty="0">
              <a:solidFill>
                <a:schemeClr val="tx1"/>
              </a:solidFill>
            </a:rPr>
            <a:t>des </a:t>
          </a:r>
          <a:r>
            <a:rPr lang="en-US" sz="1100" dirty="0" err="1">
              <a:solidFill>
                <a:schemeClr val="tx1"/>
              </a:solidFill>
            </a:rPr>
            <a:t>justificatifs</a:t>
          </a:r>
          <a:r>
            <a:rPr lang="en-US" sz="1100" dirty="0">
              <a:solidFill>
                <a:schemeClr val="tx1"/>
              </a:solidFill>
            </a:rPr>
            <a:t> sur la </a:t>
          </a:r>
          <a:r>
            <a:rPr lang="en-US" sz="1100" dirty="0" err="1">
              <a:solidFill>
                <a:schemeClr val="tx1"/>
              </a:solidFill>
            </a:rPr>
            <a:t>plateforme</a:t>
          </a:r>
          <a:endParaRPr lang="en-US" sz="1100" dirty="0">
            <a:solidFill>
              <a:schemeClr val="tx1"/>
            </a:solidFill>
          </a:endParaRPr>
        </a:p>
      </dgm:t>
    </dgm:pt>
    <dgm:pt modelId="{463C24AD-ACEB-44BB-B039-D37FAF60B95F}" type="parTrans" cxnId="{A5540194-0BAB-4B81-9FF1-1D239899787E}">
      <dgm:prSet custT="1"/>
      <dgm:spPr/>
      <dgm:t>
        <a:bodyPr/>
        <a:lstStyle/>
        <a:p>
          <a:endParaRPr lang="en-US" sz="1000"/>
        </a:p>
      </dgm:t>
    </dgm:pt>
    <dgm:pt modelId="{75BBC22C-0B12-42E3-8235-6F6708CFC0C0}" type="sibTrans" cxnId="{A5540194-0BAB-4B81-9FF1-1D239899787E}">
      <dgm:prSet/>
      <dgm:spPr/>
      <dgm:t>
        <a:bodyPr/>
        <a:lstStyle/>
        <a:p>
          <a:endParaRPr lang="en-US"/>
        </a:p>
      </dgm:t>
    </dgm:pt>
    <dgm:pt modelId="{893162B6-0962-4536-AED1-2B04C16DC322}">
      <dgm:prSet custT="1"/>
      <dgm:spPr>
        <a:solidFill>
          <a:schemeClr val="bg1">
            <a:lumMod val="85000"/>
          </a:schemeClr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1100">
              <a:solidFill>
                <a:schemeClr val="tx1"/>
              </a:solidFill>
            </a:rPr>
            <a:t>Fin de processus</a:t>
          </a:r>
        </a:p>
      </dgm:t>
    </dgm:pt>
    <dgm:pt modelId="{206409FF-72FA-4876-BD78-FC1E1F091F50}" type="parTrans" cxnId="{3E3A28E2-0416-4D59-8B3D-179E12D63A75}">
      <dgm:prSet custT="1"/>
      <dgm:spPr/>
      <dgm:t>
        <a:bodyPr/>
        <a:lstStyle/>
        <a:p>
          <a:endParaRPr lang="en-US" sz="1000"/>
        </a:p>
      </dgm:t>
    </dgm:pt>
    <dgm:pt modelId="{7978A0F9-8F55-415A-A40C-78230DEA9A24}" type="sibTrans" cxnId="{3E3A28E2-0416-4D59-8B3D-179E12D63A75}">
      <dgm:prSet/>
      <dgm:spPr/>
      <dgm:t>
        <a:bodyPr/>
        <a:lstStyle/>
        <a:p>
          <a:endParaRPr lang="en-US"/>
        </a:p>
      </dgm:t>
    </dgm:pt>
    <dgm:pt modelId="{9F37839E-C6B4-4E96-BF07-D4BF6DC0CFEE}">
      <dgm:prSet custT="1"/>
      <dgm:spPr>
        <a:solidFill>
          <a:schemeClr val="bg2">
            <a:lumMod val="20000"/>
            <a:lumOff val="80000"/>
          </a:schemeClr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1100" dirty="0">
              <a:solidFill>
                <a:schemeClr val="tx1"/>
              </a:solidFill>
            </a:rPr>
            <a:t>Transmission </a:t>
          </a:r>
          <a:r>
            <a:rPr lang="en-US" sz="1100" dirty="0" err="1" smtClean="0">
              <a:solidFill>
                <a:schemeClr val="tx1"/>
              </a:solidFill>
            </a:rPr>
            <a:t>d'une</a:t>
          </a:r>
          <a:r>
            <a:rPr lang="en-US" sz="1100" dirty="0" smtClean="0">
              <a:solidFill>
                <a:schemeClr val="tx1"/>
              </a:solidFill>
            </a:rPr>
            <a:t> </a:t>
          </a:r>
          <a:r>
            <a:rPr lang="en-US" sz="1100" dirty="0" err="1">
              <a:solidFill>
                <a:schemeClr val="tx1"/>
              </a:solidFill>
            </a:rPr>
            <a:t>liste</a:t>
          </a:r>
          <a:r>
            <a:rPr lang="en-US" sz="1100" dirty="0">
              <a:solidFill>
                <a:schemeClr val="tx1"/>
              </a:solidFill>
            </a:rPr>
            <a:t> finale aux </a:t>
          </a:r>
          <a:r>
            <a:rPr lang="en-US" sz="1100" dirty="0" err="1">
              <a:solidFill>
                <a:schemeClr val="tx1"/>
              </a:solidFill>
            </a:rPr>
            <a:t>écoles</a:t>
          </a:r>
          <a:r>
            <a:rPr lang="en-US" sz="1100" dirty="0">
              <a:solidFill>
                <a:schemeClr val="tx1"/>
              </a:solidFill>
            </a:rPr>
            <a:t>/</a:t>
          </a:r>
          <a:r>
            <a:rPr lang="en-US" sz="1100" dirty="0" err="1">
              <a:solidFill>
                <a:schemeClr val="tx1"/>
              </a:solidFill>
            </a:rPr>
            <a:t>Instituts</a:t>
          </a:r>
          <a:endParaRPr lang="en-US" sz="1100" dirty="0">
            <a:solidFill>
              <a:schemeClr val="tx1"/>
            </a:solidFill>
          </a:endParaRPr>
        </a:p>
      </dgm:t>
    </dgm:pt>
    <dgm:pt modelId="{E51A93E9-0233-4716-B270-0D3A10A959F9}" type="parTrans" cxnId="{9DF0E2FD-BF75-4310-8D64-6ED289FF6D63}">
      <dgm:prSet custT="1"/>
      <dgm:spPr/>
      <dgm:t>
        <a:bodyPr/>
        <a:lstStyle/>
        <a:p>
          <a:endParaRPr lang="en-US" sz="1000"/>
        </a:p>
      </dgm:t>
    </dgm:pt>
    <dgm:pt modelId="{C688CEF4-0FAD-4863-96D1-159B861B8015}" type="sibTrans" cxnId="{9DF0E2FD-BF75-4310-8D64-6ED289FF6D63}">
      <dgm:prSet/>
      <dgm:spPr/>
      <dgm:t>
        <a:bodyPr/>
        <a:lstStyle/>
        <a:p>
          <a:endParaRPr lang="en-US"/>
        </a:p>
      </dgm:t>
    </dgm:pt>
    <dgm:pt modelId="{A29D7500-3A59-476E-AC0A-8E41AF802BAA}">
      <dgm:prSet custT="1"/>
      <dgm:spPr>
        <a:solidFill>
          <a:srgbClr val="FF000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1100" b="1">
              <a:solidFill>
                <a:schemeClr val="bg1"/>
              </a:solidFill>
            </a:rPr>
            <a:t>Suspension</a:t>
          </a:r>
        </a:p>
      </dgm:t>
    </dgm:pt>
    <dgm:pt modelId="{3ABFC55B-CC0E-487B-A285-9677CF5B6895}" type="parTrans" cxnId="{029ADA5E-A6D7-49CA-8166-B09003DAF8CE}">
      <dgm:prSet custT="1"/>
      <dgm:spPr/>
      <dgm:t>
        <a:bodyPr/>
        <a:lstStyle/>
        <a:p>
          <a:endParaRPr lang="en-US" sz="1000"/>
        </a:p>
      </dgm:t>
    </dgm:pt>
    <dgm:pt modelId="{E103903F-62A7-4E95-9C50-AFCD14E0D6E2}" type="sibTrans" cxnId="{029ADA5E-A6D7-49CA-8166-B09003DAF8CE}">
      <dgm:prSet/>
      <dgm:spPr/>
      <dgm:t>
        <a:bodyPr/>
        <a:lstStyle/>
        <a:p>
          <a:endParaRPr lang="en-US"/>
        </a:p>
      </dgm:t>
    </dgm:pt>
    <dgm:pt modelId="{0E222D4D-B944-4DBD-B422-8349E57F5876}" type="pres">
      <dgm:prSet presAssocID="{84B01CF7-469B-4F7D-B0BA-51EE27DC4E9E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8365B36B-F587-42BE-A9AD-E967ED7E4D6A}" type="pres">
      <dgm:prSet presAssocID="{8D1493FB-263D-42F4-B735-BF03525E4846}" presName="root1" presStyleCnt="0"/>
      <dgm:spPr/>
    </dgm:pt>
    <dgm:pt modelId="{F8C418A6-98FD-4E27-9137-385B230DC7B9}" type="pres">
      <dgm:prSet presAssocID="{8D1493FB-263D-42F4-B735-BF03525E4846}" presName="LevelOneTextNode" presStyleLbl="node0" presStyleIdx="0" presStyleCnt="1" custScaleY="211461" custLinFactNeighborX="-601" custLinFactNeighborY="97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EE421A21-78A1-4A50-8DA3-6D9E56C42881}" type="pres">
      <dgm:prSet presAssocID="{8D1493FB-263D-42F4-B735-BF03525E4846}" presName="level2hierChild" presStyleCnt="0"/>
      <dgm:spPr/>
    </dgm:pt>
    <dgm:pt modelId="{B5A939AF-6628-4B59-AA6C-6F40ED65C828}" type="pres">
      <dgm:prSet presAssocID="{07956246-8C31-480D-B725-3E2049796F89}" presName="conn2-1" presStyleLbl="parChTrans1D2" presStyleIdx="0" presStyleCnt="1"/>
      <dgm:spPr/>
      <dgm:t>
        <a:bodyPr/>
        <a:lstStyle/>
        <a:p>
          <a:endParaRPr lang="fr-FR"/>
        </a:p>
      </dgm:t>
    </dgm:pt>
    <dgm:pt modelId="{654E2108-7A8E-46C8-B157-C3B737A82CE7}" type="pres">
      <dgm:prSet presAssocID="{07956246-8C31-480D-B725-3E2049796F89}" presName="connTx" presStyleLbl="parChTrans1D2" presStyleIdx="0" presStyleCnt="1"/>
      <dgm:spPr/>
      <dgm:t>
        <a:bodyPr/>
        <a:lstStyle/>
        <a:p>
          <a:endParaRPr lang="fr-FR"/>
        </a:p>
      </dgm:t>
    </dgm:pt>
    <dgm:pt modelId="{402349C6-5AC4-4CFA-9D8A-20C3AB6241ED}" type="pres">
      <dgm:prSet presAssocID="{028A4F87-3C48-40E7-9D55-BEAE608C96D7}" presName="root2" presStyleCnt="0"/>
      <dgm:spPr/>
    </dgm:pt>
    <dgm:pt modelId="{6139785A-E311-4061-BF82-0C9595A60DB8}" type="pres">
      <dgm:prSet presAssocID="{028A4F87-3C48-40E7-9D55-BEAE608C96D7}" presName="LevelTwoTextNode" presStyleLbl="node2" presStyleIdx="0" presStyleCnt="1" custScaleY="130830" custLinFactNeighborX="-31453" custLinFactNeighborY="-33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A9E0D2D-C54D-42F2-9D46-2E47E7489056}" type="pres">
      <dgm:prSet presAssocID="{028A4F87-3C48-40E7-9D55-BEAE608C96D7}" presName="level3hierChild" presStyleCnt="0"/>
      <dgm:spPr/>
    </dgm:pt>
    <dgm:pt modelId="{47721A7B-7FB6-4BB2-8B76-55066649DB7C}" type="pres">
      <dgm:prSet presAssocID="{931CE43C-3717-4649-95A4-F6397E5569B0}" presName="conn2-1" presStyleLbl="parChTrans1D3" presStyleIdx="0" presStyleCnt="2"/>
      <dgm:spPr/>
      <dgm:t>
        <a:bodyPr/>
        <a:lstStyle/>
        <a:p>
          <a:endParaRPr lang="fr-FR"/>
        </a:p>
      </dgm:t>
    </dgm:pt>
    <dgm:pt modelId="{DD200485-EE0C-4DB7-98A0-429113C6BDB3}" type="pres">
      <dgm:prSet presAssocID="{931CE43C-3717-4649-95A4-F6397E5569B0}" presName="connTx" presStyleLbl="parChTrans1D3" presStyleIdx="0" presStyleCnt="2"/>
      <dgm:spPr/>
      <dgm:t>
        <a:bodyPr/>
        <a:lstStyle/>
        <a:p>
          <a:endParaRPr lang="fr-FR"/>
        </a:p>
      </dgm:t>
    </dgm:pt>
    <dgm:pt modelId="{AA3938E5-3B56-4DFE-85C2-F036971AD0A2}" type="pres">
      <dgm:prSet presAssocID="{F6CD74B0-65F1-4DA2-A14C-7E0AD1BB8168}" presName="root2" presStyleCnt="0"/>
      <dgm:spPr/>
    </dgm:pt>
    <dgm:pt modelId="{3F120D08-9ABC-45A0-ADF0-07CBCA73ECDD}" type="pres">
      <dgm:prSet presAssocID="{F6CD74B0-65F1-4DA2-A14C-7E0AD1BB8168}" presName="LevelTwoTextNode" presStyleLbl="node3" presStyleIdx="0" presStyleCnt="2" custLinFactNeighborX="-20193" custLinFactNeighborY="-54690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EE4B431C-80F4-4129-871D-2861BFEF8538}" type="pres">
      <dgm:prSet presAssocID="{F6CD74B0-65F1-4DA2-A14C-7E0AD1BB8168}" presName="level3hierChild" presStyleCnt="0"/>
      <dgm:spPr/>
    </dgm:pt>
    <dgm:pt modelId="{715C0A6A-687C-435B-9950-DAF038DF5C06}" type="pres">
      <dgm:prSet presAssocID="{108D960B-B318-4473-A07C-35C6CEE5A6D6}" presName="conn2-1" presStyleLbl="parChTrans1D3" presStyleIdx="1" presStyleCnt="2"/>
      <dgm:spPr/>
      <dgm:t>
        <a:bodyPr/>
        <a:lstStyle/>
        <a:p>
          <a:endParaRPr lang="fr-FR"/>
        </a:p>
      </dgm:t>
    </dgm:pt>
    <dgm:pt modelId="{2D9C459F-3DF3-4E4F-9711-BC13BF0C8609}" type="pres">
      <dgm:prSet presAssocID="{108D960B-B318-4473-A07C-35C6CEE5A6D6}" presName="connTx" presStyleLbl="parChTrans1D3" presStyleIdx="1" presStyleCnt="2"/>
      <dgm:spPr/>
      <dgm:t>
        <a:bodyPr/>
        <a:lstStyle/>
        <a:p>
          <a:endParaRPr lang="fr-FR"/>
        </a:p>
      </dgm:t>
    </dgm:pt>
    <dgm:pt modelId="{F6CC51E5-B2CF-4C1A-B218-C441D499B2EC}" type="pres">
      <dgm:prSet presAssocID="{228D0BF1-A2B5-42C0-BA00-E9AD4EFB5ED9}" presName="root2" presStyleCnt="0"/>
      <dgm:spPr/>
    </dgm:pt>
    <dgm:pt modelId="{60768B96-4207-4D4F-8524-40EB6C112E95}" type="pres">
      <dgm:prSet presAssocID="{228D0BF1-A2B5-42C0-BA00-E9AD4EFB5ED9}" presName="LevelTwoTextNode" presStyleLbl="node3" presStyleIdx="1" presStyleCnt="2" custScaleY="318448" custLinFactNeighborX="-18931" custLinFactNeighborY="7902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5F12789-7548-44DE-A05E-0314EC8E004F}" type="pres">
      <dgm:prSet presAssocID="{228D0BF1-A2B5-42C0-BA00-E9AD4EFB5ED9}" presName="level3hierChild" presStyleCnt="0"/>
      <dgm:spPr/>
    </dgm:pt>
    <dgm:pt modelId="{060F6C05-42BE-461B-A4A3-7A536FF6F454}" type="pres">
      <dgm:prSet presAssocID="{21109CB2-4747-462B-B5FE-8CA04BABE3F0}" presName="conn2-1" presStyleLbl="parChTrans1D4" presStyleIdx="0" presStyleCnt="5"/>
      <dgm:spPr/>
      <dgm:t>
        <a:bodyPr/>
        <a:lstStyle/>
        <a:p>
          <a:endParaRPr lang="fr-FR"/>
        </a:p>
      </dgm:t>
    </dgm:pt>
    <dgm:pt modelId="{644B2756-4F12-4EBD-9316-71B719E8188E}" type="pres">
      <dgm:prSet presAssocID="{21109CB2-4747-462B-B5FE-8CA04BABE3F0}" presName="connTx" presStyleLbl="parChTrans1D4" presStyleIdx="0" presStyleCnt="5"/>
      <dgm:spPr/>
      <dgm:t>
        <a:bodyPr/>
        <a:lstStyle/>
        <a:p>
          <a:endParaRPr lang="fr-FR"/>
        </a:p>
      </dgm:t>
    </dgm:pt>
    <dgm:pt modelId="{C06ECC83-24C8-4E65-9E15-F17F348377B4}" type="pres">
      <dgm:prSet presAssocID="{115981F5-1BFD-4F12-B7E0-B9E453ECB579}" presName="root2" presStyleCnt="0"/>
      <dgm:spPr/>
    </dgm:pt>
    <dgm:pt modelId="{619D5E36-85F0-490D-AE9C-56B4C61284D1}" type="pres">
      <dgm:prSet presAssocID="{115981F5-1BFD-4F12-B7E0-B9E453ECB579}" presName="LevelTwoTextNode" presStyleLbl="node4" presStyleIdx="0" presStyleCnt="5" custScaleX="107991" custScaleY="298535" custLinFactNeighborX="-45517" custLinFactNeighborY="777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4BAB474-D106-455A-A55C-126388255D19}" type="pres">
      <dgm:prSet presAssocID="{115981F5-1BFD-4F12-B7E0-B9E453ECB579}" presName="level3hierChild" presStyleCnt="0"/>
      <dgm:spPr/>
    </dgm:pt>
    <dgm:pt modelId="{E30FF8BC-686B-40E8-B37D-150B168DEC66}" type="pres">
      <dgm:prSet presAssocID="{463C24AD-ACEB-44BB-B039-D37FAF60B95F}" presName="conn2-1" presStyleLbl="parChTrans1D4" presStyleIdx="1" presStyleCnt="5"/>
      <dgm:spPr/>
      <dgm:t>
        <a:bodyPr/>
        <a:lstStyle/>
        <a:p>
          <a:endParaRPr lang="fr-FR"/>
        </a:p>
      </dgm:t>
    </dgm:pt>
    <dgm:pt modelId="{AFE9F90D-CBAF-4402-91A6-C37945A84164}" type="pres">
      <dgm:prSet presAssocID="{463C24AD-ACEB-44BB-B039-D37FAF60B95F}" presName="connTx" presStyleLbl="parChTrans1D4" presStyleIdx="1" presStyleCnt="5"/>
      <dgm:spPr/>
      <dgm:t>
        <a:bodyPr/>
        <a:lstStyle/>
        <a:p>
          <a:endParaRPr lang="fr-FR"/>
        </a:p>
      </dgm:t>
    </dgm:pt>
    <dgm:pt modelId="{6EEB9A45-57A0-4278-9AC3-20FAB008ACFC}" type="pres">
      <dgm:prSet presAssocID="{679B3F0A-58D6-4E59-BD26-17E4FF375465}" presName="root2" presStyleCnt="0"/>
      <dgm:spPr/>
    </dgm:pt>
    <dgm:pt modelId="{423FFA0F-FCDB-4E4A-B7D0-540A2FEB20D1}" type="pres">
      <dgm:prSet presAssocID="{679B3F0A-58D6-4E59-BD26-17E4FF375465}" presName="LevelTwoTextNode" presStyleLbl="node4" presStyleIdx="1" presStyleCnt="5" custScaleY="179427" custLinFactNeighborX="-66265" custLinFactNeighborY="7885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97FB692-0C2C-4D0F-8E98-A443F59ADF8A}" type="pres">
      <dgm:prSet presAssocID="{679B3F0A-58D6-4E59-BD26-17E4FF375465}" presName="level3hierChild" presStyleCnt="0"/>
      <dgm:spPr/>
    </dgm:pt>
    <dgm:pt modelId="{E63793E1-A628-4A54-AC1F-3F0875202106}" type="pres">
      <dgm:prSet presAssocID="{206409FF-72FA-4876-BD78-FC1E1F091F50}" presName="conn2-1" presStyleLbl="parChTrans1D4" presStyleIdx="2" presStyleCnt="5"/>
      <dgm:spPr/>
      <dgm:t>
        <a:bodyPr/>
        <a:lstStyle/>
        <a:p>
          <a:endParaRPr lang="fr-FR"/>
        </a:p>
      </dgm:t>
    </dgm:pt>
    <dgm:pt modelId="{AA585DDD-8CA1-41F7-A0C3-6C9C77DF6DC6}" type="pres">
      <dgm:prSet presAssocID="{206409FF-72FA-4876-BD78-FC1E1F091F50}" presName="connTx" presStyleLbl="parChTrans1D4" presStyleIdx="2" presStyleCnt="5"/>
      <dgm:spPr/>
      <dgm:t>
        <a:bodyPr/>
        <a:lstStyle/>
        <a:p>
          <a:endParaRPr lang="fr-FR"/>
        </a:p>
      </dgm:t>
    </dgm:pt>
    <dgm:pt modelId="{2E329DE3-123D-4FFD-AE70-22E95D18040A}" type="pres">
      <dgm:prSet presAssocID="{893162B6-0962-4536-AED1-2B04C16DC322}" presName="root2" presStyleCnt="0"/>
      <dgm:spPr/>
    </dgm:pt>
    <dgm:pt modelId="{FA5DBDCB-2A86-4A56-A9A0-2345CC8FF3B9}" type="pres">
      <dgm:prSet presAssocID="{893162B6-0962-4536-AED1-2B04C16DC322}" presName="LevelTwoTextNode" presStyleLbl="node4" presStyleIdx="2" presStyleCnt="5" custLinFactNeighborX="-2671" custLinFactNeighborY="-46926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E1E893BF-80A7-4568-85F1-52CDA2509AF3}" type="pres">
      <dgm:prSet presAssocID="{893162B6-0962-4536-AED1-2B04C16DC322}" presName="level3hierChild" presStyleCnt="0"/>
      <dgm:spPr/>
    </dgm:pt>
    <dgm:pt modelId="{8E26A179-0C5A-4462-8342-A650B5573F7D}" type="pres">
      <dgm:prSet presAssocID="{E51A93E9-0233-4716-B270-0D3A10A959F9}" presName="conn2-1" presStyleLbl="parChTrans1D4" presStyleIdx="3" presStyleCnt="5"/>
      <dgm:spPr/>
      <dgm:t>
        <a:bodyPr/>
        <a:lstStyle/>
        <a:p>
          <a:endParaRPr lang="fr-FR"/>
        </a:p>
      </dgm:t>
    </dgm:pt>
    <dgm:pt modelId="{FAF20E11-5002-4A87-8866-F281EC862EB7}" type="pres">
      <dgm:prSet presAssocID="{E51A93E9-0233-4716-B270-0D3A10A959F9}" presName="connTx" presStyleLbl="parChTrans1D4" presStyleIdx="3" presStyleCnt="5"/>
      <dgm:spPr/>
      <dgm:t>
        <a:bodyPr/>
        <a:lstStyle/>
        <a:p>
          <a:endParaRPr lang="fr-FR"/>
        </a:p>
      </dgm:t>
    </dgm:pt>
    <dgm:pt modelId="{9D3AF6BE-157D-41BD-AA76-45B67824DD33}" type="pres">
      <dgm:prSet presAssocID="{9F37839E-C6B4-4E96-BF07-D4BF6DC0CFEE}" presName="root2" presStyleCnt="0"/>
      <dgm:spPr/>
    </dgm:pt>
    <dgm:pt modelId="{BE2BF57D-55DC-4531-8B6C-BE2C76D2C4BC}" type="pres">
      <dgm:prSet presAssocID="{9F37839E-C6B4-4E96-BF07-D4BF6DC0CFEE}" presName="LevelTwoTextNode" presStyleLbl="node4" presStyleIdx="3" presStyleCnt="5" custScaleX="143236" custScaleY="190277" custLinFactY="21995" custLinFactNeighborX="-20111" custLinFactNeighborY="100000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D2395DA5-F9F6-4FA8-A885-5458AD0897DA}" type="pres">
      <dgm:prSet presAssocID="{9F37839E-C6B4-4E96-BF07-D4BF6DC0CFEE}" presName="level3hierChild" presStyleCnt="0"/>
      <dgm:spPr/>
    </dgm:pt>
    <dgm:pt modelId="{B1CA34F0-C656-4140-8AA6-C33B52B4749E}" type="pres">
      <dgm:prSet presAssocID="{3ABFC55B-CC0E-487B-A285-9677CF5B6895}" presName="conn2-1" presStyleLbl="parChTrans1D4" presStyleIdx="4" presStyleCnt="5"/>
      <dgm:spPr/>
      <dgm:t>
        <a:bodyPr/>
        <a:lstStyle/>
        <a:p>
          <a:endParaRPr lang="fr-FR"/>
        </a:p>
      </dgm:t>
    </dgm:pt>
    <dgm:pt modelId="{DAA5FF6E-803C-4BF9-A215-36410FF727FF}" type="pres">
      <dgm:prSet presAssocID="{3ABFC55B-CC0E-487B-A285-9677CF5B6895}" presName="connTx" presStyleLbl="parChTrans1D4" presStyleIdx="4" presStyleCnt="5"/>
      <dgm:spPr/>
      <dgm:t>
        <a:bodyPr/>
        <a:lstStyle/>
        <a:p>
          <a:endParaRPr lang="fr-FR"/>
        </a:p>
      </dgm:t>
    </dgm:pt>
    <dgm:pt modelId="{1257BA2E-40DE-44E1-85C8-6B4B28080E26}" type="pres">
      <dgm:prSet presAssocID="{A29D7500-3A59-476E-AC0A-8E41AF802BAA}" presName="root2" presStyleCnt="0"/>
      <dgm:spPr/>
    </dgm:pt>
    <dgm:pt modelId="{2EC50E0F-BD34-4F1F-8E1A-33CC23D635DB}" type="pres">
      <dgm:prSet presAssocID="{A29D7500-3A59-476E-AC0A-8E41AF802BAA}" presName="LevelTwoTextNode" presStyleLbl="node4" presStyleIdx="4" presStyleCnt="5" custLinFactY="24183" custLinFactNeighborX="-15751" custLinFactNeighborY="100000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1B8B96E1-57A2-45FE-BEE2-1F096999C730}" type="pres">
      <dgm:prSet presAssocID="{A29D7500-3A59-476E-AC0A-8E41AF802BAA}" presName="level3hierChild" presStyleCnt="0"/>
      <dgm:spPr/>
    </dgm:pt>
  </dgm:ptLst>
  <dgm:cxnLst>
    <dgm:cxn modelId="{7A28934A-141B-4939-B576-06C7C51BCC6C}" srcId="{84B01CF7-469B-4F7D-B0BA-51EE27DC4E9E}" destId="{8D1493FB-263D-42F4-B735-BF03525E4846}" srcOrd="0" destOrd="0" parTransId="{9994225E-E935-4FDB-94EA-2AB200D5288F}" sibTransId="{70E3908C-A129-4469-8BD5-E0415AF38392}"/>
    <dgm:cxn modelId="{AA243D48-E59F-486D-BC85-7CEA67985ECD}" type="presOf" srcId="{108D960B-B318-4473-A07C-35C6CEE5A6D6}" destId="{2D9C459F-3DF3-4E4F-9711-BC13BF0C8609}" srcOrd="1" destOrd="0" presId="urn:microsoft.com/office/officeart/2005/8/layout/hierarchy2"/>
    <dgm:cxn modelId="{166BA080-334D-494F-93F8-5D29181C6898}" type="presOf" srcId="{A29D7500-3A59-476E-AC0A-8E41AF802BAA}" destId="{2EC50E0F-BD34-4F1F-8E1A-33CC23D635DB}" srcOrd="0" destOrd="0" presId="urn:microsoft.com/office/officeart/2005/8/layout/hierarchy2"/>
    <dgm:cxn modelId="{303C1C7F-A20F-4C1A-BC24-3AE97C8E1870}" type="presOf" srcId="{206409FF-72FA-4876-BD78-FC1E1F091F50}" destId="{AA585DDD-8CA1-41F7-A0C3-6C9C77DF6DC6}" srcOrd="1" destOrd="0" presId="urn:microsoft.com/office/officeart/2005/8/layout/hierarchy2"/>
    <dgm:cxn modelId="{029ADA5E-A6D7-49CA-8166-B09003DAF8CE}" srcId="{9F37839E-C6B4-4E96-BF07-D4BF6DC0CFEE}" destId="{A29D7500-3A59-476E-AC0A-8E41AF802BAA}" srcOrd="0" destOrd="0" parTransId="{3ABFC55B-CC0E-487B-A285-9677CF5B6895}" sibTransId="{E103903F-62A7-4E95-9C50-AFCD14E0D6E2}"/>
    <dgm:cxn modelId="{4EA7AC27-2751-49C7-ADF1-22834A885C6F}" type="presOf" srcId="{07956246-8C31-480D-B725-3E2049796F89}" destId="{654E2108-7A8E-46C8-B157-C3B737A82CE7}" srcOrd="1" destOrd="0" presId="urn:microsoft.com/office/officeart/2005/8/layout/hierarchy2"/>
    <dgm:cxn modelId="{C56B86A5-8486-488A-8A5E-5B5C7815DA4A}" type="presOf" srcId="{028A4F87-3C48-40E7-9D55-BEAE608C96D7}" destId="{6139785A-E311-4061-BF82-0C9595A60DB8}" srcOrd="0" destOrd="0" presId="urn:microsoft.com/office/officeart/2005/8/layout/hierarchy2"/>
    <dgm:cxn modelId="{5B7CFB6C-BDFB-4661-A25D-142DA3F18492}" type="presOf" srcId="{931CE43C-3717-4649-95A4-F6397E5569B0}" destId="{DD200485-EE0C-4DB7-98A0-429113C6BDB3}" srcOrd="1" destOrd="0" presId="urn:microsoft.com/office/officeart/2005/8/layout/hierarchy2"/>
    <dgm:cxn modelId="{FED4979E-4284-43A1-AF98-CBF626D1C016}" type="presOf" srcId="{931CE43C-3717-4649-95A4-F6397E5569B0}" destId="{47721A7B-7FB6-4BB2-8B76-55066649DB7C}" srcOrd="0" destOrd="0" presId="urn:microsoft.com/office/officeart/2005/8/layout/hierarchy2"/>
    <dgm:cxn modelId="{2ABC3B9A-56FD-495B-A851-F23AEABA9B98}" type="presOf" srcId="{115981F5-1BFD-4F12-B7E0-B9E453ECB579}" destId="{619D5E36-85F0-490D-AE9C-56B4C61284D1}" srcOrd="0" destOrd="0" presId="urn:microsoft.com/office/officeart/2005/8/layout/hierarchy2"/>
    <dgm:cxn modelId="{9DF0E2FD-BF75-4310-8D64-6ED289FF6D63}" srcId="{679B3F0A-58D6-4E59-BD26-17E4FF375465}" destId="{9F37839E-C6B4-4E96-BF07-D4BF6DC0CFEE}" srcOrd="1" destOrd="0" parTransId="{E51A93E9-0233-4716-B270-0D3A10A959F9}" sibTransId="{C688CEF4-0FAD-4863-96D1-159B861B8015}"/>
    <dgm:cxn modelId="{424714C5-67D3-4D34-89E2-AB7D9C271517}" type="presOf" srcId="{108D960B-B318-4473-A07C-35C6CEE5A6D6}" destId="{715C0A6A-687C-435B-9950-DAF038DF5C06}" srcOrd="0" destOrd="0" presId="urn:microsoft.com/office/officeart/2005/8/layout/hierarchy2"/>
    <dgm:cxn modelId="{D52AB5FB-7878-4905-88F0-8027E61DFF39}" type="presOf" srcId="{E51A93E9-0233-4716-B270-0D3A10A959F9}" destId="{FAF20E11-5002-4A87-8866-F281EC862EB7}" srcOrd="1" destOrd="0" presId="urn:microsoft.com/office/officeart/2005/8/layout/hierarchy2"/>
    <dgm:cxn modelId="{DFDF2D49-4AD1-46A4-8B9F-D3BF7491C132}" type="presOf" srcId="{228D0BF1-A2B5-42C0-BA00-E9AD4EFB5ED9}" destId="{60768B96-4207-4D4F-8524-40EB6C112E95}" srcOrd="0" destOrd="0" presId="urn:microsoft.com/office/officeart/2005/8/layout/hierarchy2"/>
    <dgm:cxn modelId="{A5540194-0BAB-4B81-9FF1-1D239899787E}" srcId="{115981F5-1BFD-4F12-B7E0-B9E453ECB579}" destId="{679B3F0A-58D6-4E59-BD26-17E4FF375465}" srcOrd="0" destOrd="0" parTransId="{463C24AD-ACEB-44BB-B039-D37FAF60B95F}" sibTransId="{75BBC22C-0B12-42E3-8235-6F6708CFC0C0}"/>
    <dgm:cxn modelId="{6E85082F-E52F-4217-A80F-F4FC1586B866}" type="presOf" srcId="{21109CB2-4747-462B-B5FE-8CA04BABE3F0}" destId="{644B2756-4F12-4EBD-9316-71B719E8188E}" srcOrd="1" destOrd="0" presId="urn:microsoft.com/office/officeart/2005/8/layout/hierarchy2"/>
    <dgm:cxn modelId="{8ED15E41-ED6B-499E-8771-FEB02630DE1E}" type="presOf" srcId="{3ABFC55B-CC0E-487B-A285-9677CF5B6895}" destId="{DAA5FF6E-803C-4BF9-A215-36410FF727FF}" srcOrd="1" destOrd="0" presId="urn:microsoft.com/office/officeart/2005/8/layout/hierarchy2"/>
    <dgm:cxn modelId="{57A64F6E-7CB0-43A4-AA3D-9851F8562FC2}" type="presOf" srcId="{679B3F0A-58D6-4E59-BD26-17E4FF375465}" destId="{423FFA0F-FCDB-4E4A-B7D0-540A2FEB20D1}" srcOrd="0" destOrd="0" presId="urn:microsoft.com/office/officeart/2005/8/layout/hierarchy2"/>
    <dgm:cxn modelId="{3E3A28E2-0416-4D59-8B3D-179E12D63A75}" srcId="{679B3F0A-58D6-4E59-BD26-17E4FF375465}" destId="{893162B6-0962-4536-AED1-2B04C16DC322}" srcOrd="0" destOrd="0" parTransId="{206409FF-72FA-4876-BD78-FC1E1F091F50}" sibTransId="{7978A0F9-8F55-415A-A40C-78230DEA9A24}"/>
    <dgm:cxn modelId="{FAB58B84-5282-4BAA-A49B-74926C2C7F8A}" type="presOf" srcId="{463C24AD-ACEB-44BB-B039-D37FAF60B95F}" destId="{E30FF8BC-686B-40E8-B37D-150B168DEC66}" srcOrd="0" destOrd="0" presId="urn:microsoft.com/office/officeart/2005/8/layout/hierarchy2"/>
    <dgm:cxn modelId="{0B3C0138-2BD5-4D0A-999F-268A1573AB91}" type="presOf" srcId="{21109CB2-4747-462B-B5FE-8CA04BABE3F0}" destId="{060F6C05-42BE-461B-A4A3-7A536FF6F454}" srcOrd="0" destOrd="0" presId="urn:microsoft.com/office/officeart/2005/8/layout/hierarchy2"/>
    <dgm:cxn modelId="{90444F27-13C1-4751-93D5-636F565A159C}" type="presOf" srcId="{893162B6-0962-4536-AED1-2B04C16DC322}" destId="{FA5DBDCB-2A86-4A56-A9A0-2345CC8FF3B9}" srcOrd="0" destOrd="0" presId="urn:microsoft.com/office/officeart/2005/8/layout/hierarchy2"/>
    <dgm:cxn modelId="{CA0026B6-1301-4CE8-B935-E8F0FAE058C3}" type="presOf" srcId="{E51A93E9-0233-4716-B270-0D3A10A959F9}" destId="{8E26A179-0C5A-4462-8342-A650B5573F7D}" srcOrd="0" destOrd="0" presId="urn:microsoft.com/office/officeart/2005/8/layout/hierarchy2"/>
    <dgm:cxn modelId="{1185E3D5-8402-47B5-A5E0-4C7D471E30A5}" type="presOf" srcId="{463C24AD-ACEB-44BB-B039-D37FAF60B95F}" destId="{AFE9F90D-CBAF-4402-91A6-C37945A84164}" srcOrd="1" destOrd="0" presId="urn:microsoft.com/office/officeart/2005/8/layout/hierarchy2"/>
    <dgm:cxn modelId="{BA1DD610-F353-4F63-964F-294025610E08}" srcId="{028A4F87-3C48-40E7-9D55-BEAE608C96D7}" destId="{228D0BF1-A2B5-42C0-BA00-E9AD4EFB5ED9}" srcOrd="1" destOrd="0" parTransId="{108D960B-B318-4473-A07C-35C6CEE5A6D6}" sibTransId="{3BE35FCC-BCB6-40A9-9198-46C3A1B16F5C}"/>
    <dgm:cxn modelId="{C17169F1-84EB-48E4-8F65-030AFC92218D}" type="presOf" srcId="{9F37839E-C6B4-4E96-BF07-D4BF6DC0CFEE}" destId="{BE2BF57D-55DC-4531-8B6C-BE2C76D2C4BC}" srcOrd="0" destOrd="0" presId="urn:microsoft.com/office/officeart/2005/8/layout/hierarchy2"/>
    <dgm:cxn modelId="{08FBC0E3-9BE1-4E87-9E87-1028C23932CE}" srcId="{028A4F87-3C48-40E7-9D55-BEAE608C96D7}" destId="{F6CD74B0-65F1-4DA2-A14C-7E0AD1BB8168}" srcOrd="0" destOrd="0" parTransId="{931CE43C-3717-4649-95A4-F6397E5569B0}" sibTransId="{37819B13-20A9-4887-9471-1F6CFE8314BA}"/>
    <dgm:cxn modelId="{9394C935-0C7D-46B5-AAE0-E7DD1DD215D8}" type="presOf" srcId="{07956246-8C31-480D-B725-3E2049796F89}" destId="{B5A939AF-6628-4B59-AA6C-6F40ED65C828}" srcOrd="0" destOrd="0" presId="urn:microsoft.com/office/officeart/2005/8/layout/hierarchy2"/>
    <dgm:cxn modelId="{6574A148-D4EF-4ED2-B6AB-53DA4DAA3168}" srcId="{8D1493FB-263D-42F4-B735-BF03525E4846}" destId="{028A4F87-3C48-40E7-9D55-BEAE608C96D7}" srcOrd="0" destOrd="0" parTransId="{07956246-8C31-480D-B725-3E2049796F89}" sibTransId="{4829DA6B-CA62-4E11-9542-618C48F580F1}"/>
    <dgm:cxn modelId="{A10210F8-E770-4661-AEA4-B7A4FE188943}" srcId="{228D0BF1-A2B5-42C0-BA00-E9AD4EFB5ED9}" destId="{115981F5-1BFD-4F12-B7E0-B9E453ECB579}" srcOrd="0" destOrd="0" parTransId="{21109CB2-4747-462B-B5FE-8CA04BABE3F0}" sibTransId="{7B916142-ADD9-4A3A-83EA-7D6F9225AD80}"/>
    <dgm:cxn modelId="{B4D02F86-106D-42F2-825D-42B2B88A547E}" type="presOf" srcId="{84B01CF7-469B-4F7D-B0BA-51EE27DC4E9E}" destId="{0E222D4D-B944-4DBD-B422-8349E57F5876}" srcOrd="0" destOrd="0" presId="urn:microsoft.com/office/officeart/2005/8/layout/hierarchy2"/>
    <dgm:cxn modelId="{9F1B92D8-9FEF-40DC-889B-8A32B8C693A7}" type="presOf" srcId="{206409FF-72FA-4876-BD78-FC1E1F091F50}" destId="{E63793E1-A628-4A54-AC1F-3F0875202106}" srcOrd="0" destOrd="0" presId="urn:microsoft.com/office/officeart/2005/8/layout/hierarchy2"/>
    <dgm:cxn modelId="{E8ABA53D-496D-4116-9543-78E1B9123300}" type="presOf" srcId="{8D1493FB-263D-42F4-B735-BF03525E4846}" destId="{F8C418A6-98FD-4E27-9137-385B230DC7B9}" srcOrd="0" destOrd="0" presId="urn:microsoft.com/office/officeart/2005/8/layout/hierarchy2"/>
    <dgm:cxn modelId="{7715747E-2EA8-45BF-AA2D-BDA8EB208601}" type="presOf" srcId="{3ABFC55B-CC0E-487B-A285-9677CF5B6895}" destId="{B1CA34F0-C656-4140-8AA6-C33B52B4749E}" srcOrd="0" destOrd="0" presId="urn:microsoft.com/office/officeart/2005/8/layout/hierarchy2"/>
    <dgm:cxn modelId="{304AB368-C890-4A96-B137-D124C9370B47}" type="presOf" srcId="{F6CD74B0-65F1-4DA2-A14C-7E0AD1BB8168}" destId="{3F120D08-9ABC-45A0-ADF0-07CBCA73ECDD}" srcOrd="0" destOrd="0" presId="urn:microsoft.com/office/officeart/2005/8/layout/hierarchy2"/>
    <dgm:cxn modelId="{1BF384C3-27B7-4020-832A-5E8E68C1278B}" type="presParOf" srcId="{0E222D4D-B944-4DBD-B422-8349E57F5876}" destId="{8365B36B-F587-42BE-A9AD-E967ED7E4D6A}" srcOrd="0" destOrd="0" presId="urn:microsoft.com/office/officeart/2005/8/layout/hierarchy2"/>
    <dgm:cxn modelId="{F8122D89-5CCE-4638-AB20-6F26D224307E}" type="presParOf" srcId="{8365B36B-F587-42BE-A9AD-E967ED7E4D6A}" destId="{F8C418A6-98FD-4E27-9137-385B230DC7B9}" srcOrd="0" destOrd="0" presId="urn:microsoft.com/office/officeart/2005/8/layout/hierarchy2"/>
    <dgm:cxn modelId="{12B2EC0A-BBFE-478E-862F-066F25FE454A}" type="presParOf" srcId="{8365B36B-F587-42BE-A9AD-E967ED7E4D6A}" destId="{EE421A21-78A1-4A50-8DA3-6D9E56C42881}" srcOrd="1" destOrd="0" presId="urn:microsoft.com/office/officeart/2005/8/layout/hierarchy2"/>
    <dgm:cxn modelId="{285A34FC-84AF-400C-8FAA-AC8721CF490A}" type="presParOf" srcId="{EE421A21-78A1-4A50-8DA3-6D9E56C42881}" destId="{B5A939AF-6628-4B59-AA6C-6F40ED65C828}" srcOrd="0" destOrd="0" presId="urn:microsoft.com/office/officeart/2005/8/layout/hierarchy2"/>
    <dgm:cxn modelId="{7B6F89ED-C0F5-46A7-88C9-C3988BFE98FF}" type="presParOf" srcId="{B5A939AF-6628-4B59-AA6C-6F40ED65C828}" destId="{654E2108-7A8E-46C8-B157-C3B737A82CE7}" srcOrd="0" destOrd="0" presId="urn:microsoft.com/office/officeart/2005/8/layout/hierarchy2"/>
    <dgm:cxn modelId="{8FBC3865-9CCD-4A56-9C77-0808D58C6580}" type="presParOf" srcId="{EE421A21-78A1-4A50-8DA3-6D9E56C42881}" destId="{402349C6-5AC4-4CFA-9D8A-20C3AB6241ED}" srcOrd="1" destOrd="0" presId="urn:microsoft.com/office/officeart/2005/8/layout/hierarchy2"/>
    <dgm:cxn modelId="{007C2D3F-E8D3-4535-924A-36A9A68CB447}" type="presParOf" srcId="{402349C6-5AC4-4CFA-9D8A-20C3AB6241ED}" destId="{6139785A-E311-4061-BF82-0C9595A60DB8}" srcOrd="0" destOrd="0" presId="urn:microsoft.com/office/officeart/2005/8/layout/hierarchy2"/>
    <dgm:cxn modelId="{35665DE5-2270-407D-9F3F-F7CAC66866E9}" type="presParOf" srcId="{402349C6-5AC4-4CFA-9D8A-20C3AB6241ED}" destId="{8A9E0D2D-C54D-42F2-9D46-2E47E7489056}" srcOrd="1" destOrd="0" presId="urn:microsoft.com/office/officeart/2005/8/layout/hierarchy2"/>
    <dgm:cxn modelId="{976A7568-ED40-4D6A-B22B-C31BC03900DE}" type="presParOf" srcId="{8A9E0D2D-C54D-42F2-9D46-2E47E7489056}" destId="{47721A7B-7FB6-4BB2-8B76-55066649DB7C}" srcOrd="0" destOrd="0" presId="urn:microsoft.com/office/officeart/2005/8/layout/hierarchy2"/>
    <dgm:cxn modelId="{5E8288F6-B428-4EBA-B279-40F6C873D324}" type="presParOf" srcId="{47721A7B-7FB6-4BB2-8B76-55066649DB7C}" destId="{DD200485-EE0C-4DB7-98A0-429113C6BDB3}" srcOrd="0" destOrd="0" presId="urn:microsoft.com/office/officeart/2005/8/layout/hierarchy2"/>
    <dgm:cxn modelId="{86A2A218-F3BE-455D-8BE1-D431B682A8D2}" type="presParOf" srcId="{8A9E0D2D-C54D-42F2-9D46-2E47E7489056}" destId="{AA3938E5-3B56-4DFE-85C2-F036971AD0A2}" srcOrd="1" destOrd="0" presId="urn:microsoft.com/office/officeart/2005/8/layout/hierarchy2"/>
    <dgm:cxn modelId="{390C1B5F-9351-4912-9676-99F89B57F9FB}" type="presParOf" srcId="{AA3938E5-3B56-4DFE-85C2-F036971AD0A2}" destId="{3F120D08-9ABC-45A0-ADF0-07CBCA73ECDD}" srcOrd="0" destOrd="0" presId="urn:microsoft.com/office/officeart/2005/8/layout/hierarchy2"/>
    <dgm:cxn modelId="{A58A39A9-3ABB-414B-8B45-5131574CBD15}" type="presParOf" srcId="{AA3938E5-3B56-4DFE-85C2-F036971AD0A2}" destId="{EE4B431C-80F4-4129-871D-2861BFEF8538}" srcOrd="1" destOrd="0" presId="urn:microsoft.com/office/officeart/2005/8/layout/hierarchy2"/>
    <dgm:cxn modelId="{BC213DCB-C1A6-4D1F-8C7E-24D74B3CFB19}" type="presParOf" srcId="{8A9E0D2D-C54D-42F2-9D46-2E47E7489056}" destId="{715C0A6A-687C-435B-9950-DAF038DF5C06}" srcOrd="2" destOrd="0" presId="urn:microsoft.com/office/officeart/2005/8/layout/hierarchy2"/>
    <dgm:cxn modelId="{D0DBC0E9-B4AF-40E6-989B-60D03188C66D}" type="presParOf" srcId="{715C0A6A-687C-435B-9950-DAF038DF5C06}" destId="{2D9C459F-3DF3-4E4F-9711-BC13BF0C8609}" srcOrd="0" destOrd="0" presId="urn:microsoft.com/office/officeart/2005/8/layout/hierarchy2"/>
    <dgm:cxn modelId="{8CADBB6A-CA10-4A04-8B2A-390280A5E0FF}" type="presParOf" srcId="{8A9E0D2D-C54D-42F2-9D46-2E47E7489056}" destId="{F6CC51E5-B2CF-4C1A-B218-C441D499B2EC}" srcOrd="3" destOrd="0" presId="urn:microsoft.com/office/officeart/2005/8/layout/hierarchy2"/>
    <dgm:cxn modelId="{7736E966-01C1-463C-86D7-44EB2362A53D}" type="presParOf" srcId="{F6CC51E5-B2CF-4C1A-B218-C441D499B2EC}" destId="{60768B96-4207-4D4F-8524-40EB6C112E95}" srcOrd="0" destOrd="0" presId="urn:microsoft.com/office/officeart/2005/8/layout/hierarchy2"/>
    <dgm:cxn modelId="{E824F5F2-8A50-4051-82CF-8581D95D7690}" type="presParOf" srcId="{F6CC51E5-B2CF-4C1A-B218-C441D499B2EC}" destId="{85F12789-7548-44DE-A05E-0314EC8E004F}" srcOrd="1" destOrd="0" presId="urn:microsoft.com/office/officeart/2005/8/layout/hierarchy2"/>
    <dgm:cxn modelId="{0F67629D-08D5-4A7A-B14D-5FFAFEB79500}" type="presParOf" srcId="{85F12789-7548-44DE-A05E-0314EC8E004F}" destId="{060F6C05-42BE-461B-A4A3-7A536FF6F454}" srcOrd="0" destOrd="0" presId="urn:microsoft.com/office/officeart/2005/8/layout/hierarchy2"/>
    <dgm:cxn modelId="{033F5161-8E26-4493-8195-96705CB06783}" type="presParOf" srcId="{060F6C05-42BE-461B-A4A3-7A536FF6F454}" destId="{644B2756-4F12-4EBD-9316-71B719E8188E}" srcOrd="0" destOrd="0" presId="urn:microsoft.com/office/officeart/2005/8/layout/hierarchy2"/>
    <dgm:cxn modelId="{C2795CE5-DFFA-40EA-8811-1908F7385F4A}" type="presParOf" srcId="{85F12789-7548-44DE-A05E-0314EC8E004F}" destId="{C06ECC83-24C8-4E65-9E15-F17F348377B4}" srcOrd="1" destOrd="0" presId="urn:microsoft.com/office/officeart/2005/8/layout/hierarchy2"/>
    <dgm:cxn modelId="{88C3F5CD-6B3C-47D4-BC56-2590B553E33D}" type="presParOf" srcId="{C06ECC83-24C8-4E65-9E15-F17F348377B4}" destId="{619D5E36-85F0-490D-AE9C-56B4C61284D1}" srcOrd="0" destOrd="0" presId="urn:microsoft.com/office/officeart/2005/8/layout/hierarchy2"/>
    <dgm:cxn modelId="{B546BCDF-1810-4582-B1BA-EE5FFFE869E7}" type="presParOf" srcId="{C06ECC83-24C8-4E65-9E15-F17F348377B4}" destId="{34BAB474-D106-455A-A55C-126388255D19}" srcOrd="1" destOrd="0" presId="urn:microsoft.com/office/officeart/2005/8/layout/hierarchy2"/>
    <dgm:cxn modelId="{C7C59866-2371-461E-BDE6-E1FD22BBDF7C}" type="presParOf" srcId="{34BAB474-D106-455A-A55C-126388255D19}" destId="{E30FF8BC-686B-40E8-B37D-150B168DEC66}" srcOrd="0" destOrd="0" presId="urn:microsoft.com/office/officeart/2005/8/layout/hierarchy2"/>
    <dgm:cxn modelId="{C74CEE33-3E6A-4F5C-8D4E-858A744D71F5}" type="presParOf" srcId="{E30FF8BC-686B-40E8-B37D-150B168DEC66}" destId="{AFE9F90D-CBAF-4402-91A6-C37945A84164}" srcOrd="0" destOrd="0" presId="urn:microsoft.com/office/officeart/2005/8/layout/hierarchy2"/>
    <dgm:cxn modelId="{9337C2FA-FDC9-44FC-9FA3-178335EC08FD}" type="presParOf" srcId="{34BAB474-D106-455A-A55C-126388255D19}" destId="{6EEB9A45-57A0-4278-9AC3-20FAB008ACFC}" srcOrd="1" destOrd="0" presId="urn:microsoft.com/office/officeart/2005/8/layout/hierarchy2"/>
    <dgm:cxn modelId="{40D37D69-35C4-4876-999C-BB11B2C74381}" type="presParOf" srcId="{6EEB9A45-57A0-4278-9AC3-20FAB008ACFC}" destId="{423FFA0F-FCDB-4E4A-B7D0-540A2FEB20D1}" srcOrd="0" destOrd="0" presId="urn:microsoft.com/office/officeart/2005/8/layout/hierarchy2"/>
    <dgm:cxn modelId="{C9194423-E506-4DB9-8FD2-628B4BD2334C}" type="presParOf" srcId="{6EEB9A45-57A0-4278-9AC3-20FAB008ACFC}" destId="{C97FB692-0C2C-4D0F-8E98-A443F59ADF8A}" srcOrd="1" destOrd="0" presId="urn:microsoft.com/office/officeart/2005/8/layout/hierarchy2"/>
    <dgm:cxn modelId="{8B6651C4-10AA-43A5-9C72-86F87B15F744}" type="presParOf" srcId="{C97FB692-0C2C-4D0F-8E98-A443F59ADF8A}" destId="{E63793E1-A628-4A54-AC1F-3F0875202106}" srcOrd="0" destOrd="0" presId="urn:microsoft.com/office/officeart/2005/8/layout/hierarchy2"/>
    <dgm:cxn modelId="{F581C4B6-A361-428A-B073-74957380E0C8}" type="presParOf" srcId="{E63793E1-A628-4A54-AC1F-3F0875202106}" destId="{AA585DDD-8CA1-41F7-A0C3-6C9C77DF6DC6}" srcOrd="0" destOrd="0" presId="urn:microsoft.com/office/officeart/2005/8/layout/hierarchy2"/>
    <dgm:cxn modelId="{1DC7F506-41C2-4AF5-8125-B09052134958}" type="presParOf" srcId="{C97FB692-0C2C-4D0F-8E98-A443F59ADF8A}" destId="{2E329DE3-123D-4FFD-AE70-22E95D18040A}" srcOrd="1" destOrd="0" presId="urn:microsoft.com/office/officeart/2005/8/layout/hierarchy2"/>
    <dgm:cxn modelId="{67A1B563-D8DE-4859-936A-A62EE4C40A02}" type="presParOf" srcId="{2E329DE3-123D-4FFD-AE70-22E95D18040A}" destId="{FA5DBDCB-2A86-4A56-A9A0-2345CC8FF3B9}" srcOrd="0" destOrd="0" presId="urn:microsoft.com/office/officeart/2005/8/layout/hierarchy2"/>
    <dgm:cxn modelId="{CFF5F395-BEAF-45C7-9653-5271D58A16E1}" type="presParOf" srcId="{2E329DE3-123D-4FFD-AE70-22E95D18040A}" destId="{E1E893BF-80A7-4568-85F1-52CDA2509AF3}" srcOrd="1" destOrd="0" presId="urn:microsoft.com/office/officeart/2005/8/layout/hierarchy2"/>
    <dgm:cxn modelId="{F86F532F-F7D1-4AD9-A281-FB2EE55BE5B1}" type="presParOf" srcId="{C97FB692-0C2C-4D0F-8E98-A443F59ADF8A}" destId="{8E26A179-0C5A-4462-8342-A650B5573F7D}" srcOrd="2" destOrd="0" presId="urn:microsoft.com/office/officeart/2005/8/layout/hierarchy2"/>
    <dgm:cxn modelId="{D7B5023D-63E4-491B-9B87-91172B25323C}" type="presParOf" srcId="{8E26A179-0C5A-4462-8342-A650B5573F7D}" destId="{FAF20E11-5002-4A87-8866-F281EC862EB7}" srcOrd="0" destOrd="0" presId="urn:microsoft.com/office/officeart/2005/8/layout/hierarchy2"/>
    <dgm:cxn modelId="{BC2DEE2D-5AED-417A-8F86-6A9E571C3C6C}" type="presParOf" srcId="{C97FB692-0C2C-4D0F-8E98-A443F59ADF8A}" destId="{9D3AF6BE-157D-41BD-AA76-45B67824DD33}" srcOrd="3" destOrd="0" presId="urn:microsoft.com/office/officeart/2005/8/layout/hierarchy2"/>
    <dgm:cxn modelId="{A3043BF1-C1CB-4AC7-B989-7BD82D782331}" type="presParOf" srcId="{9D3AF6BE-157D-41BD-AA76-45B67824DD33}" destId="{BE2BF57D-55DC-4531-8B6C-BE2C76D2C4BC}" srcOrd="0" destOrd="0" presId="urn:microsoft.com/office/officeart/2005/8/layout/hierarchy2"/>
    <dgm:cxn modelId="{E36E360D-8A07-438E-919E-CCBBA1CD59D2}" type="presParOf" srcId="{9D3AF6BE-157D-41BD-AA76-45B67824DD33}" destId="{D2395DA5-F9F6-4FA8-A885-5458AD0897DA}" srcOrd="1" destOrd="0" presId="urn:microsoft.com/office/officeart/2005/8/layout/hierarchy2"/>
    <dgm:cxn modelId="{A4BBE657-2776-41B7-9E63-24742E8BB199}" type="presParOf" srcId="{D2395DA5-F9F6-4FA8-A885-5458AD0897DA}" destId="{B1CA34F0-C656-4140-8AA6-C33B52B4749E}" srcOrd="0" destOrd="0" presId="urn:microsoft.com/office/officeart/2005/8/layout/hierarchy2"/>
    <dgm:cxn modelId="{0BDCFB93-8849-4757-A374-F1C100FE9F4B}" type="presParOf" srcId="{B1CA34F0-C656-4140-8AA6-C33B52B4749E}" destId="{DAA5FF6E-803C-4BF9-A215-36410FF727FF}" srcOrd="0" destOrd="0" presId="urn:microsoft.com/office/officeart/2005/8/layout/hierarchy2"/>
    <dgm:cxn modelId="{E527F258-3A5F-4021-942E-8A1B7C854C5D}" type="presParOf" srcId="{D2395DA5-F9F6-4FA8-A885-5458AD0897DA}" destId="{1257BA2E-40DE-44E1-85C8-6B4B28080E26}" srcOrd="1" destOrd="0" presId="urn:microsoft.com/office/officeart/2005/8/layout/hierarchy2"/>
    <dgm:cxn modelId="{2B71D1C9-EE7C-4845-B34E-C1DE2F4B70E9}" type="presParOf" srcId="{1257BA2E-40DE-44E1-85C8-6B4B28080E26}" destId="{2EC50E0F-BD34-4F1F-8E1A-33CC23D635DB}" srcOrd="0" destOrd="0" presId="urn:microsoft.com/office/officeart/2005/8/layout/hierarchy2"/>
    <dgm:cxn modelId="{7BF9796A-BA23-4628-942D-38FC10F1A8E2}" type="presParOf" srcId="{1257BA2E-40DE-44E1-85C8-6B4B28080E26}" destId="{1B8B96E1-57A2-45FE-BEE2-1F096999C730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86ADDC3-9ADF-4C2D-9910-6A13A8D12C53}">
      <dsp:nvSpPr>
        <dsp:cNvPr id="0" name=""/>
        <dsp:cNvSpPr/>
      </dsp:nvSpPr>
      <dsp:spPr>
        <a:xfrm>
          <a:off x="216019" y="0"/>
          <a:ext cx="7099988" cy="2464048"/>
        </a:xfrm>
        <a:prstGeom prst="rightArrow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507E478-F2F7-46C6-AE5C-9083E9E5558E}">
      <dsp:nvSpPr>
        <dsp:cNvPr id="0" name=""/>
        <dsp:cNvSpPr/>
      </dsp:nvSpPr>
      <dsp:spPr>
        <a:xfrm>
          <a:off x="3670" y="739214"/>
          <a:ext cx="1604920" cy="985619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000" kern="1200" dirty="0" smtClean="0"/>
            <a:t>Contact entre ARS pour définir le nombre de patients à transférer</a:t>
          </a:r>
          <a:endParaRPr lang="en-US" sz="1000" kern="1200" dirty="0"/>
        </a:p>
      </dsp:txBody>
      <dsp:txXfrm>
        <a:off x="51784" y="787328"/>
        <a:ext cx="1508692" cy="889391"/>
      </dsp:txXfrm>
    </dsp:sp>
    <dsp:sp modelId="{01FAB191-D726-4FEA-BE8D-72916CD82499}">
      <dsp:nvSpPr>
        <dsp:cNvPr id="0" name=""/>
        <dsp:cNvSpPr/>
      </dsp:nvSpPr>
      <dsp:spPr>
        <a:xfrm>
          <a:off x="1688837" y="739214"/>
          <a:ext cx="1604920" cy="985619"/>
        </a:xfrm>
        <a:prstGeom prst="roundRect">
          <a:avLst/>
        </a:prstGeom>
        <a:solidFill>
          <a:schemeClr val="accent2">
            <a:hueOff val="-2848234"/>
            <a:satOff val="13415"/>
            <a:lumOff val="647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000" kern="1200" dirty="0" smtClean="0"/>
            <a:t>Identification du ou des ES de destination en fonction des données transmises</a:t>
          </a:r>
          <a:endParaRPr lang="en-US" sz="1000" kern="1200" dirty="0"/>
        </a:p>
      </dsp:txBody>
      <dsp:txXfrm>
        <a:off x="1736951" y="787328"/>
        <a:ext cx="1508692" cy="889391"/>
      </dsp:txXfrm>
    </dsp:sp>
    <dsp:sp modelId="{4700CF9E-ED96-4D6B-895A-0B7F9F1A4848}">
      <dsp:nvSpPr>
        <dsp:cNvPr id="0" name=""/>
        <dsp:cNvSpPr/>
      </dsp:nvSpPr>
      <dsp:spPr>
        <a:xfrm>
          <a:off x="3374003" y="739214"/>
          <a:ext cx="1604920" cy="985619"/>
        </a:xfrm>
        <a:prstGeom prst="roundRect">
          <a:avLst/>
        </a:prstGeom>
        <a:solidFill>
          <a:schemeClr val="accent2">
            <a:hueOff val="-5696468"/>
            <a:satOff val="26831"/>
            <a:lumOff val="12941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000" kern="1200" dirty="0" smtClean="0"/>
            <a:t>Envoi de l’annuaire opérationnel (coordonnées des correspondants – assure la mise en relation des acteurs)</a:t>
          </a:r>
          <a:endParaRPr lang="en-US" sz="1000" kern="1200" dirty="0"/>
        </a:p>
      </dsp:txBody>
      <dsp:txXfrm>
        <a:off x="3422117" y="787328"/>
        <a:ext cx="1508692" cy="889391"/>
      </dsp:txXfrm>
    </dsp:sp>
    <dsp:sp modelId="{346205C1-CC94-4D67-9504-016AD828A622}">
      <dsp:nvSpPr>
        <dsp:cNvPr id="0" name=""/>
        <dsp:cNvSpPr/>
      </dsp:nvSpPr>
      <dsp:spPr>
        <a:xfrm>
          <a:off x="5059170" y="739214"/>
          <a:ext cx="1604920" cy="985619"/>
        </a:xfrm>
        <a:prstGeom prst="roundRect">
          <a:avLst/>
        </a:prstGeom>
        <a:solidFill>
          <a:schemeClr val="accent2">
            <a:hueOff val="-8544702"/>
            <a:satOff val="40246"/>
            <a:lumOff val="19411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000" kern="1200" dirty="0" smtClean="0"/>
            <a:t>Organisation du vol (ARS d’origine)</a:t>
          </a:r>
          <a:endParaRPr lang="en-US" sz="1000" kern="1200" dirty="0"/>
        </a:p>
      </dsp:txBody>
      <dsp:txXfrm>
        <a:off x="5107284" y="787328"/>
        <a:ext cx="1508692" cy="889391"/>
      </dsp:txXfrm>
    </dsp:sp>
    <dsp:sp modelId="{465EE094-06E4-4E07-9A72-1254A8E4F613}">
      <dsp:nvSpPr>
        <dsp:cNvPr id="0" name=""/>
        <dsp:cNvSpPr/>
      </dsp:nvSpPr>
      <dsp:spPr>
        <a:xfrm>
          <a:off x="6744336" y="739214"/>
          <a:ext cx="1604920" cy="985619"/>
        </a:xfrm>
        <a:prstGeom prst="roundRect">
          <a:avLst/>
        </a:prstGeom>
        <a:solidFill>
          <a:schemeClr val="accent2">
            <a:hueOff val="-11392936"/>
            <a:satOff val="53661"/>
            <a:lumOff val="25882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000" kern="1200" dirty="0" smtClean="0"/>
            <a:t>Evacuation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000" kern="1200" dirty="0" smtClean="0"/>
            <a:t>(Médicalisation par SAMU d’origine)</a:t>
          </a:r>
          <a:endParaRPr lang="en-US" sz="1000" kern="1200" dirty="0"/>
        </a:p>
      </dsp:txBody>
      <dsp:txXfrm>
        <a:off x="6792450" y="787328"/>
        <a:ext cx="1508692" cy="88939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8C418A6-98FD-4E27-9137-385B230DC7B9}">
      <dsp:nvSpPr>
        <dsp:cNvPr id="0" name=""/>
        <dsp:cNvSpPr/>
      </dsp:nvSpPr>
      <dsp:spPr>
        <a:xfrm>
          <a:off x="3487" y="1546629"/>
          <a:ext cx="895527" cy="946845"/>
        </a:xfrm>
        <a:prstGeom prst="roundRect">
          <a:avLst>
            <a:gd name="adj" fmla="val 10000"/>
          </a:avLst>
        </a:prstGeom>
        <a:solidFill>
          <a:schemeClr val="bg2">
            <a:lumMod val="20000"/>
            <a:lumOff val="80000"/>
          </a:schemeClr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100" b="1" kern="1200" dirty="0" smtClean="0">
              <a:solidFill>
                <a:sysClr val="windowText" lastClr="000000"/>
              </a:solidFill>
            </a:rPr>
            <a:t>Jusqu’au 15 octobre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100" kern="1200" dirty="0" smtClean="0">
              <a:solidFill>
                <a:sysClr val="windowText" lastClr="000000"/>
              </a:solidFill>
            </a:rPr>
            <a:t>Envoi des tableaux à l’ARS</a:t>
          </a:r>
        </a:p>
      </dsp:txBody>
      <dsp:txXfrm>
        <a:off x="29716" y="1572858"/>
        <a:ext cx="843069" cy="894387"/>
      </dsp:txXfrm>
    </dsp:sp>
    <dsp:sp modelId="{B5A939AF-6628-4B59-AA6C-6F40ED65C828}">
      <dsp:nvSpPr>
        <dsp:cNvPr id="0" name=""/>
        <dsp:cNvSpPr/>
      </dsp:nvSpPr>
      <dsp:spPr>
        <a:xfrm rot="21519783">
          <a:off x="899003" y="2009119"/>
          <a:ext cx="81945" cy="19953"/>
        </a:xfrm>
        <a:custGeom>
          <a:avLst/>
          <a:gdLst/>
          <a:ahLst/>
          <a:cxnLst/>
          <a:rect l="0" t="0" r="0" b="0"/>
          <a:pathLst>
            <a:path>
              <a:moveTo>
                <a:pt x="0" y="9976"/>
              </a:moveTo>
              <a:lnTo>
                <a:pt x="81945" y="997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000" kern="1200"/>
        </a:p>
      </dsp:txBody>
      <dsp:txXfrm>
        <a:off x="937927" y="2017047"/>
        <a:ext cx="4097" cy="4097"/>
      </dsp:txXfrm>
    </dsp:sp>
    <dsp:sp modelId="{6139785A-E311-4061-BF82-0C9595A60DB8}">
      <dsp:nvSpPr>
        <dsp:cNvPr id="0" name=""/>
        <dsp:cNvSpPr/>
      </dsp:nvSpPr>
      <dsp:spPr>
        <a:xfrm>
          <a:off x="980937" y="1725235"/>
          <a:ext cx="895527" cy="585809"/>
        </a:xfrm>
        <a:prstGeom prst="roundRect">
          <a:avLst>
            <a:gd name="adj" fmla="val 10000"/>
          </a:avLst>
        </a:prstGeom>
        <a:solidFill>
          <a:srgbClr val="92D05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100" kern="1200" dirty="0" smtClean="0">
              <a:solidFill>
                <a:sysClr val="windowText" lastClr="000000"/>
              </a:solidFill>
            </a:rPr>
            <a:t>Contrôle du statut vaccinal</a:t>
          </a:r>
          <a:endParaRPr lang="en-US" sz="1100" kern="1200" dirty="0">
            <a:solidFill>
              <a:sysClr val="windowText" lastClr="000000"/>
            </a:solidFill>
          </a:endParaRPr>
        </a:p>
      </dsp:txBody>
      <dsp:txXfrm>
        <a:off x="998095" y="1742393"/>
        <a:ext cx="861211" cy="551493"/>
      </dsp:txXfrm>
    </dsp:sp>
    <dsp:sp modelId="{47721A7B-7FB6-4BB2-8B76-55066649DB7C}">
      <dsp:nvSpPr>
        <dsp:cNvPr id="0" name=""/>
        <dsp:cNvSpPr/>
      </dsp:nvSpPr>
      <dsp:spPr>
        <a:xfrm rot="17692672">
          <a:off x="1560393" y="1513196"/>
          <a:ext cx="1091188" cy="19953"/>
        </a:xfrm>
        <a:custGeom>
          <a:avLst/>
          <a:gdLst/>
          <a:ahLst/>
          <a:cxnLst/>
          <a:rect l="0" t="0" r="0" b="0"/>
          <a:pathLst>
            <a:path>
              <a:moveTo>
                <a:pt x="0" y="9976"/>
              </a:moveTo>
              <a:lnTo>
                <a:pt x="1091188" y="997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2078708" y="1495893"/>
        <a:ext cx="54559" cy="54559"/>
      </dsp:txXfrm>
    </dsp:sp>
    <dsp:sp modelId="{3F120D08-9ABC-45A0-ADF0-07CBCA73ECDD}">
      <dsp:nvSpPr>
        <dsp:cNvPr id="0" name=""/>
        <dsp:cNvSpPr/>
      </dsp:nvSpPr>
      <dsp:spPr>
        <a:xfrm>
          <a:off x="2335511" y="804324"/>
          <a:ext cx="895527" cy="447763"/>
        </a:xfrm>
        <a:prstGeom prst="roundRect">
          <a:avLst>
            <a:gd name="adj" fmla="val 10000"/>
          </a:avLst>
        </a:prstGeom>
        <a:solidFill>
          <a:schemeClr val="bg1">
            <a:lumMod val="85000"/>
          </a:schemeClr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>
              <a:solidFill>
                <a:sysClr val="windowText" lastClr="000000"/>
              </a:solidFill>
            </a:rPr>
            <a:t>Fin du processus</a:t>
          </a:r>
        </a:p>
      </dsp:txBody>
      <dsp:txXfrm>
        <a:off x="2348626" y="817439"/>
        <a:ext cx="869297" cy="421533"/>
      </dsp:txXfrm>
    </dsp:sp>
    <dsp:sp modelId="{715C0A6A-687C-435B-9950-DAF038DF5C06}">
      <dsp:nvSpPr>
        <dsp:cNvPr id="0" name=""/>
        <dsp:cNvSpPr/>
      </dsp:nvSpPr>
      <dsp:spPr>
        <a:xfrm rot="3149503">
          <a:off x="1725395" y="2314556"/>
          <a:ext cx="772486" cy="19953"/>
        </a:xfrm>
        <a:custGeom>
          <a:avLst/>
          <a:gdLst/>
          <a:ahLst/>
          <a:cxnLst/>
          <a:rect l="0" t="0" r="0" b="0"/>
          <a:pathLst>
            <a:path>
              <a:moveTo>
                <a:pt x="0" y="9976"/>
              </a:moveTo>
              <a:lnTo>
                <a:pt x="772486" y="997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000" kern="1200"/>
        </a:p>
      </dsp:txBody>
      <dsp:txXfrm>
        <a:off x="2092326" y="2305221"/>
        <a:ext cx="38624" cy="38624"/>
      </dsp:txXfrm>
    </dsp:sp>
    <dsp:sp modelId="{60768B96-4207-4D4F-8524-40EB6C112E95}">
      <dsp:nvSpPr>
        <dsp:cNvPr id="0" name=""/>
        <dsp:cNvSpPr/>
      </dsp:nvSpPr>
      <dsp:spPr>
        <a:xfrm>
          <a:off x="2346812" y="1917979"/>
          <a:ext cx="895527" cy="1425894"/>
        </a:xfrm>
        <a:prstGeom prst="roundRect">
          <a:avLst>
            <a:gd name="adj" fmla="val 10000"/>
          </a:avLst>
        </a:prstGeom>
        <a:solidFill>
          <a:srgbClr val="92D05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000" kern="1200" dirty="0" smtClean="0">
              <a:solidFill>
                <a:sysClr val="windowText" lastClr="000000"/>
              </a:solidFill>
            </a:rPr>
            <a:t>Transmission de listes d’étudiants / élèves avec schéma vaccinal absent ou </a:t>
          </a:r>
          <a:r>
            <a:rPr lang="fr-FR" sz="1000" kern="1200" dirty="0" err="1" smtClean="0">
              <a:solidFill>
                <a:sysClr val="windowText" lastClr="000000"/>
              </a:solidFill>
            </a:rPr>
            <a:t>incomplete</a:t>
          </a:r>
          <a:endParaRPr lang="fr-FR" sz="1000" kern="1200" dirty="0" smtClean="0">
            <a:solidFill>
              <a:sysClr val="windowText" lastClr="000000"/>
            </a:solidFill>
          </a:endParaRPr>
        </a:p>
      </dsp:txBody>
      <dsp:txXfrm>
        <a:off x="2373041" y="1944208"/>
        <a:ext cx="843069" cy="1373436"/>
      </dsp:txXfrm>
    </dsp:sp>
    <dsp:sp modelId="{060F6C05-42BE-461B-A4A3-7A536FF6F454}">
      <dsp:nvSpPr>
        <dsp:cNvPr id="0" name=""/>
        <dsp:cNvSpPr/>
      </dsp:nvSpPr>
      <dsp:spPr>
        <a:xfrm rot="21432397">
          <a:off x="3242268" y="2618019"/>
          <a:ext cx="120268" cy="19953"/>
        </a:xfrm>
        <a:custGeom>
          <a:avLst/>
          <a:gdLst/>
          <a:ahLst/>
          <a:cxnLst/>
          <a:rect l="0" t="0" r="0" b="0"/>
          <a:pathLst>
            <a:path>
              <a:moveTo>
                <a:pt x="0" y="9976"/>
              </a:moveTo>
              <a:lnTo>
                <a:pt x="120268" y="997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000" kern="1200"/>
        </a:p>
      </dsp:txBody>
      <dsp:txXfrm>
        <a:off x="3299396" y="2624989"/>
        <a:ext cx="6013" cy="6013"/>
      </dsp:txXfrm>
    </dsp:sp>
    <dsp:sp modelId="{619D5E36-85F0-490D-AE9C-56B4C61284D1}">
      <dsp:nvSpPr>
        <dsp:cNvPr id="0" name=""/>
        <dsp:cNvSpPr/>
      </dsp:nvSpPr>
      <dsp:spPr>
        <a:xfrm>
          <a:off x="3362466" y="1956700"/>
          <a:ext cx="967088" cy="1336730"/>
        </a:xfrm>
        <a:prstGeom prst="roundRect">
          <a:avLst>
            <a:gd name="adj" fmla="val 10000"/>
          </a:avLst>
        </a:prstGeom>
        <a:solidFill>
          <a:schemeClr val="bg2">
            <a:lumMod val="20000"/>
            <a:lumOff val="80000"/>
          </a:schemeClr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000" kern="1200" dirty="0" smtClean="0">
              <a:solidFill>
                <a:sysClr val="windowText" lastClr="000000"/>
              </a:solidFill>
            </a:rPr>
            <a:t>Signification aux étudiants / élèves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000" kern="1200" dirty="0" smtClean="0">
              <a:solidFill>
                <a:sysClr val="windowText" lastClr="000000"/>
              </a:solidFill>
            </a:rPr>
            <a:t>Possibilité de régularisation via une plateforme en ligne</a:t>
          </a:r>
          <a:endParaRPr lang="en-US" sz="1000" kern="1200" dirty="0">
            <a:solidFill>
              <a:sysClr val="windowText" lastClr="000000"/>
            </a:solidFill>
          </a:endParaRPr>
        </a:p>
      </dsp:txBody>
      <dsp:txXfrm>
        <a:off x="3390791" y="1985025"/>
        <a:ext cx="910438" cy="1280080"/>
      </dsp:txXfrm>
    </dsp:sp>
    <dsp:sp modelId="{E30FF8BC-686B-40E8-B37D-150B168DEC66}">
      <dsp:nvSpPr>
        <dsp:cNvPr id="0" name=""/>
        <dsp:cNvSpPr/>
      </dsp:nvSpPr>
      <dsp:spPr>
        <a:xfrm rot="101485">
          <a:off x="4329517" y="2617634"/>
          <a:ext cx="172482" cy="19953"/>
        </a:xfrm>
        <a:custGeom>
          <a:avLst/>
          <a:gdLst/>
          <a:ahLst/>
          <a:cxnLst/>
          <a:rect l="0" t="0" r="0" b="0"/>
          <a:pathLst>
            <a:path>
              <a:moveTo>
                <a:pt x="0" y="9976"/>
              </a:moveTo>
              <a:lnTo>
                <a:pt x="172482" y="997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000" kern="1200"/>
        </a:p>
      </dsp:txBody>
      <dsp:txXfrm>
        <a:off x="4411446" y="2623298"/>
        <a:ext cx="8624" cy="8624"/>
      </dsp:txXfrm>
    </dsp:sp>
    <dsp:sp modelId="{423FFA0F-FCDB-4E4A-B7D0-540A2FEB20D1}">
      <dsp:nvSpPr>
        <dsp:cNvPr id="0" name=""/>
        <dsp:cNvSpPr/>
      </dsp:nvSpPr>
      <dsp:spPr>
        <a:xfrm>
          <a:off x="4501961" y="2228452"/>
          <a:ext cx="895527" cy="803408"/>
        </a:xfrm>
        <a:prstGeom prst="roundRect">
          <a:avLst>
            <a:gd name="adj" fmla="val 10000"/>
          </a:avLst>
        </a:prstGeom>
        <a:solidFill>
          <a:srgbClr val="92D05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err="1" smtClean="0">
              <a:solidFill>
                <a:schemeClr val="tx1"/>
              </a:solidFill>
            </a:rPr>
            <a:t>Contrôle</a:t>
          </a:r>
          <a:r>
            <a:rPr lang="en-US" sz="1100" kern="1200" dirty="0" smtClean="0">
              <a:solidFill>
                <a:schemeClr val="tx1"/>
              </a:solidFill>
            </a:rPr>
            <a:t> </a:t>
          </a:r>
          <a:r>
            <a:rPr lang="en-US" sz="1100" kern="1200" dirty="0">
              <a:solidFill>
                <a:schemeClr val="tx1"/>
              </a:solidFill>
            </a:rPr>
            <a:t>des </a:t>
          </a:r>
          <a:r>
            <a:rPr lang="en-US" sz="1100" kern="1200" dirty="0" err="1">
              <a:solidFill>
                <a:schemeClr val="tx1"/>
              </a:solidFill>
            </a:rPr>
            <a:t>justificatifs</a:t>
          </a:r>
          <a:r>
            <a:rPr lang="en-US" sz="1100" kern="1200" dirty="0">
              <a:solidFill>
                <a:schemeClr val="tx1"/>
              </a:solidFill>
            </a:rPr>
            <a:t> sur la </a:t>
          </a:r>
          <a:r>
            <a:rPr lang="en-US" sz="1100" kern="1200" dirty="0" err="1">
              <a:solidFill>
                <a:schemeClr val="tx1"/>
              </a:solidFill>
            </a:rPr>
            <a:t>plateforme</a:t>
          </a:r>
          <a:endParaRPr lang="en-US" sz="1100" kern="1200" dirty="0">
            <a:solidFill>
              <a:schemeClr val="tx1"/>
            </a:solidFill>
          </a:endParaRPr>
        </a:p>
      </dsp:txBody>
      <dsp:txXfrm>
        <a:off x="4525492" y="2251983"/>
        <a:ext cx="848465" cy="756346"/>
      </dsp:txXfrm>
    </dsp:sp>
    <dsp:sp modelId="{E63793E1-A628-4A54-AC1F-3F0875202106}">
      <dsp:nvSpPr>
        <dsp:cNvPr id="0" name=""/>
        <dsp:cNvSpPr/>
      </dsp:nvSpPr>
      <dsp:spPr>
        <a:xfrm rot="18732592">
          <a:off x="5170926" y="2108794"/>
          <a:ext cx="1380836" cy="19953"/>
        </a:xfrm>
        <a:custGeom>
          <a:avLst/>
          <a:gdLst/>
          <a:ahLst/>
          <a:cxnLst/>
          <a:rect l="0" t="0" r="0" b="0"/>
          <a:pathLst>
            <a:path>
              <a:moveTo>
                <a:pt x="0" y="9976"/>
              </a:moveTo>
              <a:lnTo>
                <a:pt x="1380836" y="997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000" kern="1200"/>
        </a:p>
      </dsp:txBody>
      <dsp:txXfrm>
        <a:off x="5826823" y="2084250"/>
        <a:ext cx="69041" cy="69041"/>
      </dsp:txXfrm>
    </dsp:sp>
    <dsp:sp modelId="{FA5DBDCB-2A86-4A56-A9A0-2345CC8FF3B9}">
      <dsp:nvSpPr>
        <dsp:cNvPr id="0" name=""/>
        <dsp:cNvSpPr/>
      </dsp:nvSpPr>
      <dsp:spPr>
        <a:xfrm>
          <a:off x="6325201" y="1383504"/>
          <a:ext cx="895527" cy="447763"/>
        </a:xfrm>
        <a:prstGeom prst="roundRect">
          <a:avLst>
            <a:gd name="adj" fmla="val 10000"/>
          </a:avLst>
        </a:prstGeom>
        <a:solidFill>
          <a:schemeClr val="bg1">
            <a:lumMod val="85000"/>
          </a:schemeClr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>
              <a:solidFill>
                <a:schemeClr val="tx1"/>
              </a:solidFill>
            </a:rPr>
            <a:t>Fin de processus</a:t>
          </a:r>
        </a:p>
      </dsp:txBody>
      <dsp:txXfrm>
        <a:off x="6338316" y="1396619"/>
        <a:ext cx="869297" cy="421533"/>
      </dsp:txXfrm>
    </dsp:sp>
    <dsp:sp modelId="{8E26A179-0C5A-4462-8342-A650B5573F7D}">
      <dsp:nvSpPr>
        <dsp:cNvPr id="0" name=""/>
        <dsp:cNvSpPr/>
      </dsp:nvSpPr>
      <dsp:spPr>
        <a:xfrm rot="1817306">
          <a:off x="5336506" y="2845498"/>
          <a:ext cx="893497" cy="19953"/>
        </a:xfrm>
        <a:custGeom>
          <a:avLst/>
          <a:gdLst/>
          <a:ahLst/>
          <a:cxnLst/>
          <a:rect l="0" t="0" r="0" b="0"/>
          <a:pathLst>
            <a:path>
              <a:moveTo>
                <a:pt x="0" y="9976"/>
              </a:moveTo>
              <a:lnTo>
                <a:pt x="893497" y="997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000" kern="1200"/>
        </a:p>
      </dsp:txBody>
      <dsp:txXfrm>
        <a:off x="5760917" y="2833138"/>
        <a:ext cx="44674" cy="44674"/>
      </dsp:txXfrm>
    </dsp:sp>
    <dsp:sp modelId="{BE2BF57D-55DC-4531-8B6C-BE2C76D2C4BC}">
      <dsp:nvSpPr>
        <dsp:cNvPr id="0" name=""/>
        <dsp:cNvSpPr/>
      </dsp:nvSpPr>
      <dsp:spPr>
        <a:xfrm>
          <a:off x="6169021" y="2654799"/>
          <a:ext cx="1282717" cy="851991"/>
        </a:xfrm>
        <a:prstGeom prst="roundRect">
          <a:avLst>
            <a:gd name="adj" fmla="val 10000"/>
          </a:avLst>
        </a:prstGeom>
        <a:solidFill>
          <a:schemeClr val="bg2">
            <a:lumMod val="20000"/>
            <a:lumOff val="80000"/>
          </a:schemeClr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>
              <a:solidFill>
                <a:schemeClr val="tx1"/>
              </a:solidFill>
            </a:rPr>
            <a:t>Transmission </a:t>
          </a:r>
          <a:r>
            <a:rPr lang="en-US" sz="1100" kern="1200" dirty="0" err="1" smtClean="0">
              <a:solidFill>
                <a:schemeClr val="tx1"/>
              </a:solidFill>
            </a:rPr>
            <a:t>d'une</a:t>
          </a:r>
          <a:r>
            <a:rPr lang="en-US" sz="1100" kern="1200" dirty="0" smtClean="0">
              <a:solidFill>
                <a:schemeClr val="tx1"/>
              </a:solidFill>
            </a:rPr>
            <a:t> </a:t>
          </a:r>
          <a:r>
            <a:rPr lang="en-US" sz="1100" kern="1200" dirty="0" err="1">
              <a:solidFill>
                <a:schemeClr val="tx1"/>
              </a:solidFill>
            </a:rPr>
            <a:t>liste</a:t>
          </a:r>
          <a:r>
            <a:rPr lang="en-US" sz="1100" kern="1200" dirty="0">
              <a:solidFill>
                <a:schemeClr val="tx1"/>
              </a:solidFill>
            </a:rPr>
            <a:t> finale aux </a:t>
          </a:r>
          <a:r>
            <a:rPr lang="en-US" sz="1100" kern="1200" dirty="0" err="1">
              <a:solidFill>
                <a:schemeClr val="tx1"/>
              </a:solidFill>
            </a:rPr>
            <a:t>écoles</a:t>
          </a:r>
          <a:r>
            <a:rPr lang="en-US" sz="1100" kern="1200" dirty="0">
              <a:solidFill>
                <a:schemeClr val="tx1"/>
              </a:solidFill>
            </a:rPr>
            <a:t>/</a:t>
          </a:r>
          <a:r>
            <a:rPr lang="en-US" sz="1100" kern="1200" dirty="0" err="1">
              <a:solidFill>
                <a:schemeClr val="tx1"/>
              </a:solidFill>
            </a:rPr>
            <a:t>Instituts</a:t>
          </a:r>
          <a:endParaRPr lang="en-US" sz="1100" kern="1200" dirty="0">
            <a:solidFill>
              <a:schemeClr val="tx1"/>
            </a:solidFill>
          </a:endParaRPr>
        </a:p>
      </dsp:txBody>
      <dsp:txXfrm>
        <a:off x="6193975" y="2679753"/>
        <a:ext cx="1232809" cy="802083"/>
      </dsp:txXfrm>
    </dsp:sp>
    <dsp:sp modelId="{B1CA34F0-C656-4140-8AA6-C33B52B4749E}">
      <dsp:nvSpPr>
        <dsp:cNvPr id="0" name=""/>
        <dsp:cNvSpPr/>
      </dsp:nvSpPr>
      <dsp:spPr>
        <a:xfrm rot="84764">
          <a:off x="7451677" y="3075716"/>
          <a:ext cx="397376" cy="19953"/>
        </a:xfrm>
        <a:custGeom>
          <a:avLst/>
          <a:gdLst/>
          <a:ahLst/>
          <a:cxnLst/>
          <a:rect l="0" t="0" r="0" b="0"/>
          <a:pathLst>
            <a:path>
              <a:moveTo>
                <a:pt x="0" y="9976"/>
              </a:moveTo>
              <a:lnTo>
                <a:pt x="397376" y="997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000" kern="1200"/>
        </a:p>
      </dsp:txBody>
      <dsp:txXfrm>
        <a:off x="7640431" y="3075758"/>
        <a:ext cx="19868" cy="19868"/>
      </dsp:txXfrm>
    </dsp:sp>
    <dsp:sp modelId="{2EC50E0F-BD34-4F1F-8E1A-33CC23D635DB}">
      <dsp:nvSpPr>
        <dsp:cNvPr id="0" name=""/>
        <dsp:cNvSpPr/>
      </dsp:nvSpPr>
      <dsp:spPr>
        <a:xfrm>
          <a:off x="7848994" y="2866710"/>
          <a:ext cx="895527" cy="447763"/>
        </a:xfrm>
        <a:prstGeom prst="roundRect">
          <a:avLst>
            <a:gd name="adj" fmla="val 10000"/>
          </a:avLst>
        </a:prstGeom>
        <a:solidFill>
          <a:srgbClr val="FF00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b="1" kern="1200">
              <a:solidFill>
                <a:schemeClr val="bg1"/>
              </a:solidFill>
            </a:rPr>
            <a:t>Suspension</a:t>
          </a:r>
        </a:p>
      </dsp:txBody>
      <dsp:txXfrm>
        <a:off x="7862109" y="2879825"/>
        <a:ext cx="869297" cy="42153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pitchFamily="34" charset="0"/>
              </a:defRPr>
            </a:lvl1pPr>
          </a:lstStyle>
          <a:p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pitchFamily="34" charset="0"/>
              </a:defRPr>
            </a:lvl1pPr>
          </a:lstStyle>
          <a:p>
            <a:fld id="{D680E798-53FF-4C51-A981-953463752515}" type="datetimeFigureOut">
              <a:rPr lang="fr-FR" smtClean="0"/>
              <a:pPr/>
              <a:t>14/09/2021</a:t>
            </a:fld>
            <a:endParaRPr lang="fr-FR" dirty="0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 dirty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pitchFamily="34" charset="0"/>
              </a:defRPr>
            </a:lvl1pPr>
          </a:lstStyle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pitchFamily="34" charset="0"/>
              </a:defRPr>
            </a:lvl1pPr>
          </a:lstStyle>
          <a:p>
            <a:fld id="{1B06CD8F-B7ED-4A05-9FB1-A01CC0EF02CC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116626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/ sous-titre /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5A4F0766-6309-644C-9BCE-2E607A270B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9" name="Espace réservé de la date 3">
            <a:extLst>
              <a:ext uri="{FF2B5EF4-FFF2-40B4-BE49-F238E27FC236}">
                <a16:creationId xmlns:a16="http://schemas.microsoft.com/office/drawing/2014/main" id="{E9918C01-3017-D749-B811-9FCBA8038409}"/>
              </a:ext>
            </a:extLst>
          </p:cNvPr>
          <p:cNvSpPr>
            <a:spLocks noGrp="1"/>
          </p:cNvSpPr>
          <p:nvPr>
            <p:ph type="dt" sz="half" idx="2"/>
          </p:nvPr>
        </p:nvSpPr>
        <p:spPr bwMode="gray">
          <a:xfrm>
            <a:off x="323850" y="4797631"/>
            <a:ext cx="1170000" cy="345869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sz="750" b="1">
                <a:solidFill>
                  <a:schemeClr val="tx1"/>
                </a:solidFill>
              </a:defRPr>
            </a:lvl1pPr>
          </a:lstStyle>
          <a:p>
            <a:fld id="{6A4A60EE-9D13-3442-9796-E718C6343EC1}" type="datetime1">
              <a:rPr lang="fr-FR" cap="all" smtClean="0"/>
              <a:pPr/>
              <a:t>14/09/2021</a:t>
            </a:fld>
            <a:endParaRPr lang="fr-FR" cap="all" dirty="0"/>
          </a:p>
        </p:txBody>
      </p:sp>
      <p:sp>
        <p:nvSpPr>
          <p:cNvPr id="16" name="Espace réservé du texte 7">
            <a:extLst>
              <a:ext uri="{FF2B5EF4-FFF2-40B4-BE49-F238E27FC236}">
                <a16:creationId xmlns:a16="http://schemas.microsoft.com/office/drawing/2014/main" id="{EB9C9A62-C54B-3841-9346-5A54D371580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323851" y="1248679"/>
            <a:ext cx="8424614" cy="242951"/>
          </a:xfrm>
        </p:spPr>
        <p:txBody>
          <a:bodyPr/>
          <a:lstStyle>
            <a:lvl1pPr marL="9525" indent="85725">
              <a:spcBef>
                <a:spcPts val="400"/>
              </a:spcBef>
              <a:spcAft>
                <a:spcPts val="800"/>
              </a:spcAft>
              <a:buFont typeface="+mj-lt"/>
              <a:buNone/>
              <a:tabLst/>
              <a:defRPr sz="15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24000" indent="-144000">
              <a:spcBef>
                <a:spcPts val="600"/>
              </a:spcBef>
              <a:spcAft>
                <a:spcPts val="800"/>
              </a:spcAft>
              <a:buFont typeface="+mj-lt"/>
              <a:buAutoNum type="alphaLcPeriod"/>
              <a:defRPr/>
            </a:lvl2pPr>
          </a:lstStyle>
          <a:p>
            <a:pPr lvl="0"/>
            <a:r>
              <a:rPr lang="fr-FR" dirty="0"/>
              <a:t>Sous-titre</a:t>
            </a:r>
          </a:p>
          <a:p>
            <a:pPr lvl="0"/>
            <a:endParaRPr lang="fr-FR" dirty="0"/>
          </a:p>
        </p:txBody>
      </p:sp>
      <p:sp>
        <p:nvSpPr>
          <p:cNvPr id="19" name="Titre 18">
            <a:extLst>
              <a:ext uri="{FF2B5EF4-FFF2-40B4-BE49-F238E27FC236}">
                <a16:creationId xmlns:a16="http://schemas.microsoft.com/office/drawing/2014/main" id="{8B219A12-DAFE-504E-9ED9-CFD78BD6A79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fr-FR" dirty="0"/>
              <a:t>Titre</a:t>
            </a:r>
          </a:p>
        </p:txBody>
      </p:sp>
      <p:sp>
        <p:nvSpPr>
          <p:cNvPr id="20" name="Espace réservé du pied de page 4">
            <a:extLst>
              <a:ext uri="{FF2B5EF4-FFF2-40B4-BE49-F238E27FC236}">
                <a16:creationId xmlns:a16="http://schemas.microsoft.com/office/drawing/2014/main" id="{99BFD6E0-B235-DA4F-9D70-E9444B53C48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 bwMode="gray">
          <a:xfrm>
            <a:off x="2868782" y="195486"/>
            <a:ext cx="5879931" cy="36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750" b="1">
                <a:solidFill>
                  <a:schemeClr val="tx1"/>
                </a:solidFill>
              </a:defRPr>
            </a:lvl1pPr>
          </a:lstStyle>
          <a:p>
            <a:r>
              <a:rPr lang="fr-FR" dirty="0"/>
              <a:t>Intitulé de la direction/service</a:t>
            </a:r>
          </a:p>
        </p:txBody>
      </p:sp>
      <p:sp>
        <p:nvSpPr>
          <p:cNvPr id="8" name="Espace réservé du texte 11">
            <a:extLst>
              <a:ext uri="{FF2B5EF4-FFF2-40B4-BE49-F238E27FC236}">
                <a16:creationId xmlns:a16="http://schemas.microsoft.com/office/drawing/2014/main" id="{0AF74C14-DE22-FE4D-B865-03FBE975D57C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323850" y="1707654"/>
            <a:ext cx="8424334" cy="288032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 dirty="0"/>
              <a:t>Texte de niveau 1</a:t>
            </a:r>
          </a:p>
          <a:p>
            <a:pPr lvl="1"/>
            <a:r>
              <a:rPr lang="fr-FR" dirty="0"/>
              <a:t>Texte de niveau 2</a:t>
            </a:r>
          </a:p>
          <a:p>
            <a:pPr lvl="2"/>
            <a:r>
              <a:rPr lang="fr-FR" dirty="0"/>
              <a:t>Texte de niveau 3</a:t>
            </a:r>
          </a:p>
          <a:p>
            <a:pPr lvl="3"/>
            <a:r>
              <a:rPr lang="fr-FR" dirty="0"/>
              <a:t>Texte de niveau 4</a:t>
            </a:r>
          </a:p>
          <a:p>
            <a:pPr lvl="4"/>
            <a:r>
              <a:rPr lang="fr-FR" dirty="0"/>
              <a:t>Texte de niveau 5</a:t>
            </a:r>
          </a:p>
        </p:txBody>
      </p:sp>
    </p:spTree>
    <p:extLst>
      <p:ext uri="{BB962C8B-B14F-4D97-AF65-F5344CB8AC3E}">
        <p14:creationId xmlns:p14="http://schemas.microsoft.com/office/powerpoint/2010/main" val="27241936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/ sous-titre /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5A4F0766-6309-644C-9BCE-2E607A270B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122C9-A0B9-462F-8757-0847AD287B63}" type="slidenum">
              <a:rPr lang="fr-FR" smtClean="0">
                <a:solidFill>
                  <a:srgbClr val="000000"/>
                </a:solidFill>
              </a:rPr>
              <a:pPr/>
              <a:t>‹N°›</a:t>
            </a:fld>
            <a:endParaRPr lang="fr-FR" dirty="0">
              <a:solidFill>
                <a:srgbClr val="000000"/>
              </a:solidFill>
            </a:endParaRPr>
          </a:p>
        </p:txBody>
      </p:sp>
      <p:sp>
        <p:nvSpPr>
          <p:cNvPr id="9" name="Espace réservé de la date 3">
            <a:extLst>
              <a:ext uri="{FF2B5EF4-FFF2-40B4-BE49-F238E27FC236}">
                <a16:creationId xmlns:a16="http://schemas.microsoft.com/office/drawing/2014/main" id="{E9918C01-3017-D749-B811-9FCBA8038409}"/>
              </a:ext>
            </a:extLst>
          </p:cNvPr>
          <p:cNvSpPr>
            <a:spLocks noGrp="1"/>
          </p:cNvSpPr>
          <p:nvPr>
            <p:ph type="dt" sz="half" idx="2"/>
          </p:nvPr>
        </p:nvSpPr>
        <p:spPr bwMode="gray">
          <a:xfrm>
            <a:off x="323850" y="4797631"/>
            <a:ext cx="1170000" cy="345869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sz="750" b="1">
                <a:solidFill>
                  <a:schemeClr val="tx1"/>
                </a:solidFill>
              </a:defRPr>
            </a:lvl1pPr>
          </a:lstStyle>
          <a:p>
            <a:fld id="{6A4A60EE-9D13-3442-9796-E718C6343EC1}" type="datetime1">
              <a:rPr lang="fr-FR" cap="all" smtClean="0">
                <a:solidFill>
                  <a:srgbClr val="000000"/>
                </a:solidFill>
              </a:rPr>
              <a:pPr/>
              <a:t>14/09/2021</a:t>
            </a:fld>
            <a:endParaRPr lang="fr-FR" cap="all" dirty="0">
              <a:solidFill>
                <a:srgbClr val="000000"/>
              </a:solidFill>
            </a:endParaRPr>
          </a:p>
        </p:txBody>
      </p:sp>
      <p:sp>
        <p:nvSpPr>
          <p:cNvPr id="16" name="Espace réservé du texte 7">
            <a:extLst>
              <a:ext uri="{FF2B5EF4-FFF2-40B4-BE49-F238E27FC236}">
                <a16:creationId xmlns:a16="http://schemas.microsoft.com/office/drawing/2014/main" id="{EB9C9A62-C54B-3841-9346-5A54D371580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323851" y="1248679"/>
            <a:ext cx="8424614" cy="242951"/>
          </a:xfrm>
        </p:spPr>
        <p:txBody>
          <a:bodyPr/>
          <a:lstStyle>
            <a:lvl1pPr marL="9525" indent="85725">
              <a:spcBef>
                <a:spcPts val="400"/>
              </a:spcBef>
              <a:spcAft>
                <a:spcPts val="800"/>
              </a:spcAft>
              <a:buFont typeface="+mj-lt"/>
              <a:buNone/>
              <a:tabLst/>
              <a:defRPr sz="15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24000" indent="-144000">
              <a:spcBef>
                <a:spcPts val="600"/>
              </a:spcBef>
              <a:spcAft>
                <a:spcPts val="800"/>
              </a:spcAft>
              <a:buFont typeface="+mj-lt"/>
              <a:buAutoNum type="alphaLcPeriod"/>
              <a:defRPr/>
            </a:lvl2pPr>
          </a:lstStyle>
          <a:p>
            <a:pPr lvl="0"/>
            <a:r>
              <a:rPr lang="fr-FR" dirty="0"/>
              <a:t>Sous-titre</a:t>
            </a:r>
          </a:p>
          <a:p>
            <a:pPr lvl="0"/>
            <a:endParaRPr lang="fr-FR" dirty="0"/>
          </a:p>
        </p:txBody>
      </p:sp>
      <p:sp>
        <p:nvSpPr>
          <p:cNvPr id="19" name="Titre 18">
            <a:extLst>
              <a:ext uri="{FF2B5EF4-FFF2-40B4-BE49-F238E27FC236}">
                <a16:creationId xmlns:a16="http://schemas.microsoft.com/office/drawing/2014/main" id="{8B219A12-DAFE-504E-9ED9-CFD78BD6A79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fr-FR" dirty="0"/>
              <a:t>Titre</a:t>
            </a:r>
          </a:p>
        </p:txBody>
      </p:sp>
      <p:sp>
        <p:nvSpPr>
          <p:cNvPr id="20" name="Espace réservé du pied de page 4">
            <a:extLst>
              <a:ext uri="{FF2B5EF4-FFF2-40B4-BE49-F238E27FC236}">
                <a16:creationId xmlns:a16="http://schemas.microsoft.com/office/drawing/2014/main" id="{99BFD6E0-B235-DA4F-9D70-E9444B53C48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 bwMode="gray">
          <a:xfrm>
            <a:off x="2868782" y="195486"/>
            <a:ext cx="5879931" cy="36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750" b="1">
                <a:solidFill>
                  <a:schemeClr val="tx1"/>
                </a:solidFill>
              </a:defRPr>
            </a:lvl1pPr>
          </a:lstStyle>
          <a:p>
            <a:r>
              <a:rPr lang="fr-FR" dirty="0">
                <a:solidFill>
                  <a:srgbClr val="000000"/>
                </a:solidFill>
              </a:rPr>
              <a:t>Intitulé de la direction/service</a:t>
            </a:r>
          </a:p>
        </p:txBody>
      </p:sp>
      <p:sp>
        <p:nvSpPr>
          <p:cNvPr id="8" name="Espace réservé du texte 11">
            <a:extLst>
              <a:ext uri="{FF2B5EF4-FFF2-40B4-BE49-F238E27FC236}">
                <a16:creationId xmlns:a16="http://schemas.microsoft.com/office/drawing/2014/main" id="{0AF74C14-DE22-FE4D-B865-03FBE975D57C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323850" y="1707654"/>
            <a:ext cx="8424334" cy="288032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 dirty="0"/>
              <a:t>Texte de niveau 1</a:t>
            </a:r>
          </a:p>
          <a:p>
            <a:pPr lvl="1"/>
            <a:r>
              <a:rPr lang="fr-FR" dirty="0"/>
              <a:t>Texte de niveau 2</a:t>
            </a:r>
          </a:p>
          <a:p>
            <a:pPr lvl="2"/>
            <a:r>
              <a:rPr lang="fr-FR" dirty="0"/>
              <a:t>Texte de niveau 3</a:t>
            </a:r>
          </a:p>
          <a:p>
            <a:pPr lvl="3"/>
            <a:r>
              <a:rPr lang="fr-FR" dirty="0"/>
              <a:t>Texte de niveau 4</a:t>
            </a:r>
          </a:p>
          <a:p>
            <a:pPr lvl="4"/>
            <a:r>
              <a:rPr lang="fr-FR" dirty="0"/>
              <a:t>Texte de niveau 5</a:t>
            </a:r>
          </a:p>
        </p:txBody>
      </p:sp>
    </p:spTree>
    <p:extLst>
      <p:ext uri="{BB962C8B-B14F-4D97-AF65-F5344CB8AC3E}">
        <p14:creationId xmlns:p14="http://schemas.microsoft.com/office/powerpoint/2010/main" val="42879259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ommai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fld id="{733122C9-A0B9-462F-8757-0847AD287B63}" type="slidenum">
              <a:rPr lang="fr-FR" smtClean="0">
                <a:solidFill>
                  <a:srgbClr val="000000"/>
                </a:solidFill>
              </a:rPr>
              <a:pPr/>
              <a:t>‹N°›</a:t>
            </a:fld>
            <a:endParaRPr lang="fr-FR" dirty="0">
              <a:solidFill>
                <a:srgbClr val="000000"/>
              </a:solidFill>
            </a:endParaRPr>
          </a:p>
        </p:txBody>
      </p:sp>
      <p:sp>
        <p:nvSpPr>
          <p:cNvPr id="8" name="Espace réservé du texte 7"/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323528" y="1563638"/>
            <a:ext cx="2520000" cy="2880320"/>
          </a:xfrm>
        </p:spPr>
        <p:txBody>
          <a:bodyPr/>
          <a:lstStyle>
            <a:lvl1pPr marL="144000" indent="-144000">
              <a:spcBef>
                <a:spcPts val="400"/>
              </a:spcBef>
              <a:spcAft>
                <a:spcPts val="800"/>
              </a:spcAft>
              <a:buFont typeface="+mj-lt"/>
              <a:buAutoNum type="arabicPeriod"/>
              <a:defRPr b="1"/>
            </a:lvl1pPr>
            <a:lvl2pPr marL="324000" indent="-144000">
              <a:spcBef>
                <a:spcPts val="600"/>
              </a:spcBef>
              <a:spcAft>
                <a:spcPts val="800"/>
              </a:spcAft>
              <a:buFont typeface="+mj-lt"/>
              <a:buAutoNum type="alphaLcPeriod"/>
              <a:defRPr/>
            </a:lvl2pPr>
          </a:lstStyle>
          <a:p>
            <a:pPr lvl="0"/>
            <a:r>
              <a:rPr lang="fr-FR" dirty="0"/>
              <a:t>Titre de la partie</a:t>
            </a:r>
          </a:p>
          <a:p>
            <a:pPr lvl="1"/>
            <a:r>
              <a:rPr lang="fr-FR" dirty="0"/>
              <a:t>Deuxième niveau</a:t>
            </a:r>
          </a:p>
        </p:txBody>
      </p:sp>
      <p:sp>
        <p:nvSpPr>
          <p:cNvPr id="9" name="Espace réservé du texte 7"/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3312000" y="1563638"/>
            <a:ext cx="2520000" cy="2860762"/>
          </a:xfrm>
        </p:spPr>
        <p:txBody>
          <a:bodyPr/>
          <a:lstStyle>
            <a:lvl1pPr marL="144000" indent="-144000">
              <a:spcBef>
                <a:spcPts val="400"/>
              </a:spcBef>
              <a:spcAft>
                <a:spcPts val="800"/>
              </a:spcAft>
              <a:buFont typeface="+mj-lt"/>
              <a:buAutoNum type="arabicPeriod"/>
              <a:defRPr b="1"/>
            </a:lvl1pPr>
            <a:lvl2pPr marL="324000" indent="-144000">
              <a:spcBef>
                <a:spcPts val="600"/>
              </a:spcBef>
              <a:spcAft>
                <a:spcPts val="800"/>
              </a:spcAft>
              <a:buFont typeface="+mj-lt"/>
              <a:buAutoNum type="alphaLcPeriod"/>
              <a:defRPr/>
            </a:lvl2pPr>
          </a:lstStyle>
          <a:p>
            <a:pPr lvl="0"/>
            <a:r>
              <a:rPr lang="fr-FR" dirty="0"/>
              <a:t>Titre de la partie</a:t>
            </a:r>
          </a:p>
          <a:p>
            <a:pPr lvl="1"/>
            <a:r>
              <a:rPr lang="fr-FR" dirty="0"/>
              <a:t>Deuxième niveau</a:t>
            </a:r>
          </a:p>
        </p:txBody>
      </p:sp>
      <p:sp>
        <p:nvSpPr>
          <p:cNvPr id="10" name="Espace réservé du texte 7"/>
          <p:cNvSpPr>
            <a:spLocks noGrp="1"/>
          </p:cNvSpPr>
          <p:nvPr>
            <p:ph type="body" sz="quarter" idx="15" hasCustomPrompt="1"/>
          </p:nvPr>
        </p:nvSpPr>
        <p:spPr bwMode="gray">
          <a:xfrm>
            <a:off x="6263999" y="1563638"/>
            <a:ext cx="2520000" cy="2860762"/>
          </a:xfrm>
        </p:spPr>
        <p:txBody>
          <a:bodyPr/>
          <a:lstStyle>
            <a:lvl1pPr marL="144000" indent="-144000">
              <a:spcBef>
                <a:spcPts val="400"/>
              </a:spcBef>
              <a:spcAft>
                <a:spcPts val="800"/>
              </a:spcAft>
              <a:buFont typeface="+mj-lt"/>
              <a:buAutoNum type="arabicPeriod"/>
              <a:defRPr b="1"/>
            </a:lvl1pPr>
            <a:lvl2pPr marL="324000" indent="-144000">
              <a:spcBef>
                <a:spcPts val="600"/>
              </a:spcBef>
              <a:spcAft>
                <a:spcPts val="800"/>
              </a:spcAft>
              <a:buFont typeface="+mj-lt"/>
              <a:buAutoNum type="alphaLcPeriod"/>
              <a:defRPr/>
            </a:lvl2pPr>
          </a:lstStyle>
          <a:p>
            <a:pPr lvl="0"/>
            <a:r>
              <a:rPr lang="fr-FR" dirty="0"/>
              <a:t>Titre de la partie</a:t>
            </a:r>
          </a:p>
          <a:p>
            <a:pPr lvl="1"/>
            <a:r>
              <a:rPr lang="fr-FR" dirty="0"/>
              <a:t>Deuxième niveau</a:t>
            </a:r>
          </a:p>
        </p:txBody>
      </p:sp>
      <p:sp>
        <p:nvSpPr>
          <p:cNvPr id="23" name="Espace réservé de la date 3">
            <a:extLst>
              <a:ext uri="{FF2B5EF4-FFF2-40B4-BE49-F238E27FC236}">
                <a16:creationId xmlns:a16="http://schemas.microsoft.com/office/drawing/2014/main" id="{15CA4CAF-6729-AB4D-9354-99C08AEAB1B8}"/>
              </a:ext>
            </a:extLst>
          </p:cNvPr>
          <p:cNvSpPr>
            <a:spLocks noGrp="1"/>
          </p:cNvSpPr>
          <p:nvPr>
            <p:ph type="dt" sz="half" idx="2"/>
          </p:nvPr>
        </p:nvSpPr>
        <p:spPr bwMode="gray">
          <a:xfrm>
            <a:off x="323850" y="4797631"/>
            <a:ext cx="1210435" cy="345869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sz="750" b="1">
                <a:solidFill>
                  <a:schemeClr val="tx1"/>
                </a:solidFill>
              </a:defRPr>
            </a:lvl1pPr>
          </a:lstStyle>
          <a:p>
            <a:fld id="{251C71F6-E0A6-1740-B64F-38F332886BAF}" type="datetime1">
              <a:rPr lang="fr-FR" cap="all" smtClean="0">
                <a:solidFill>
                  <a:srgbClr val="000000"/>
                </a:solidFill>
              </a:rPr>
              <a:pPr/>
              <a:t>14/09/2021</a:t>
            </a:fld>
            <a:endParaRPr lang="fr-FR" cap="all" dirty="0">
              <a:solidFill>
                <a:srgbClr val="000000"/>
              </a:solidFill>
            </a:endParaRPr>
          </a:p>
        </p:txBody>
      </p:sp>
      <p:sp>
        <p:nvSpPr>
          <p:cNvPr id="25" name="Titre 18">
            <a:extLst>
              <a:ext uri="{FF2B5EF4-FFF2-40B4-BE49-F238E27FC236}">
                <a16:creationId xmlns:a16="http://schemas.microsoft.com/office/drawing/2014/main" id="{8909A550-9D66-7141-BF64-73CAD209688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23850" y="682801"/>
            <a:ext cx="8424863" cy="539991"/>
          </a:xfrm>
        </p:spPr>
        <p:txBody>
          <a:bodyPr/>
          <a:lstStyle/>
          <a:p>
            <a:r>
              <a:rPr lang="fr-FR" dirty="0"/>
              <a:t>Sommaire</a:t>
            </a:r>
          </a:p>
        </p:txBody>
      </p:sp>
      <p:sp>
        <p:nvSpPr>
          <p:cNvPr id="26" name="Espace réservé du pied de page 4">
            <a:extLst>
              <a:ext uri="{FF2B5EF4-FFF2-40B4-BE49-F238E27FC236}">
                <a16:creationId xmlns:a16="http://schemas.microsoft.com/office/drawing/2014/main" id="{745ED2D7-3CC1-3B41-AA37-64BDE1CE247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 bwMode="gray">
          <a:xfrm>
            <a:off x="2868782" y="195486"/>
            <a:ext cx="5879931" cy="36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750" b="1">
                <a:solidFill>
                  <a:schemeClr val="tx1"/>
                </a:solidFill>
              </a:defRPr>
            </a:lvl1pPr>
          </a:lstStyle>
          <a:p>
            <a:r>
              <a:rPr lang="fr-FR" dirty="0">
                <a:solidFill>
                  <a:srgbClr val="000000"/>
                </a:solidFill>
              </a:rPr>
              <a:t>Intitulé de la direction/service</a:t>
            </a:r>
          </a:p>
        </p:txBody>
      </p:sp>
    </p:spTree>
    <p:extLst>
      <p:ext uri="{BB962C8B-B14F-4D97-AF65-F5344CB8AC3E}">
        <p14:creationId xmlns:p14="http://schemas.microsoft.com/office/powerpoint/2010/main" val="240010627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onnes de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fld id="{733122C9-A0B9-462F-8757-0847AD287B63}" type="slidenum">
              <a:rPr lang="fr-FR" smtClean="0">
                <a:solidFill>
                  <a:srgbClr val="000000"/>
                </a:solidFill>
              </a:rPr>
              <a:pPr/>
              <a:t>‹N°›</a:t>
            </a:fld>
            <a:endParaRPr lang="fr-FR" dirty="0">
              <a:solidFill>
                <a:srgbClr val="000000"/>
              </a:solidFill>
            </a:endParaRPr>
          </a:p>
        </p:txBody>
      </p:sp>
      <p:sp>
        <p:nvSpPr>
          <p:cNvPr id="23" name="Espace réservé de la date 3">
            <a:extLst>
              <a:ext uri="{FF2B5EF4-FFF2-40B4-BE49-F238E27FC236}">
                <a16:creationId xmlns:a16="http://schemas.microsoft.com/office/drawing/2014/main" id="{15CA4CAF-6729-AB4D-9354-99C08AEAB1B8}"/>
              </a:ext>
            </a:extLst>
          </p:cNvPr>
          <p:cNvSpPr>
            <a:spLocks noGrp="1"/>
          </p:cNvSpPr>
          <p:nvPr>
            <p:ph type="dt" sz="half" idx="2"/>
          </p:nvPr>
        </p:nvSpPr>
        <p:spPr bwMode="gray">
          <a:xfrm>
            <a:off x="323850" y="4797631"/>
            <a:ext cx="1210435" cy="345869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sz="750" b="1">
                <a:solidFill>
                  <a:schemeClr val="tx1"/>
                </a:solidFill>
              </a:defRPr>
            </a:lvl1pPr>
          </a:lstStyle>
          <a:p>
            <a:fld id="{5E6183FC-BA60-7C49-ABF3-B50982741576}" type="datetime1">
              <a:rPr lang="fr-FR" cap="all" smtClean="0">
                <a:solidFill>
                  <a:srgbClr val="000000"/>
                </a:solidFill>
              </a:rPr>
              <a:pPr/>
              <a:t>14/09/2021</a:t>
            </a:fld>
            <a:endParaRPr lang="fr-FR" cap="all" dirty="0">
              <a:solidFill>
                <a:srgbClr val="000000"/>
              </a:solidFill>
            </a:endParaRPr>
          </a:p>
        </p:txBody>
      </p:sp>
      <p:sp>
        <p:nvSpPr>
          <p:cNvPr id="26" name="Espace réservé du pied de page 4">
            <a:extLst>
              <a:ext uri="{FF2B5EF4-FFF2-40B4-BE49-F238E27FC236}">
                <a16:creationId xmlns:a16="http://schemas.microsoft.com/office/drawing/2014/main" id="{745ED2D7-3CC1-3B41-AA37-64BDE1CE247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 bwMode="gray">
          <a:xfrm>
            <a:off x="2868782" y="195486"/>
            <a:ext cx="5879931" cy="36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750" b="1">
                <a:solidFill>
                  <a:schemeClr val="tx1"/>
                </a:solidFill>
              </a:defRPr>
            </a:lvl1pPr>
          </a:lstStyle>
          <a:p>
            <a:r>
              <a:rPr lang="fr-FR" dirty="0">
                <a:solidFill>
                  <a:srgbClr val="000000"/>
                </a:solidFill>
              </a:rPr>
              <a:t>Intitulé de la direction/service</a:t>
            </a:r>
          </a:p>
        </p:txBody>
      </p:sp>
      <p:sp>
        <p:nvSpPr>
          <p:cNvPr id="11" name="Espace réservé du texte 7">
            <a:extLst>
              <a:ext uri="{FF2B5EF4-FFF2-40B4-BE49-F238E27FC236}">
                <a16:creationId xmlns:a16="http://schemas.microsoft.com/office/drawing/2014/main" id="{D4959A1A-C7DE-6748-A32B-7732F0ACFCF1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 bwMode="gray">
          <a:xfrm>
            <a:off x="323851" y="1248679"/>
            <a:ext cx="8424614" cy="242951"/>
          </a:xfrm>
        </p:spPr>
        <p:txBody>
          <a:bodyPr/>
          <a:lstStyle>
            <a:lvl1pPr marL="0" indent="95250">
              <a:spcBef>
                <a:spcPts val="400"/>
              </a:spcBef>
              <a:spcAft>
                <a:spcPts val="800"/>
              </a:spcAft>
              <a:buFont typeface="+mj-lt"/>
              <a:buNone/>
              <a:tabLst/>
              <a:defRPr sz="15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24000" indent="-144000">
              <a:spcBef>
                <a:spcPts val="600"/>
              </a:spcBef>
              <a:spcAft>
                <a:spcPts val="800"/>
              </a:spcAft>
              <a:buFont typeface="+mj-lt"/>
              <a:buAutoNum type="alphaLcPeriod"/>
              <a:defRPr/>
            </a:lvl2pPr>
          </a:lstStyle>
          <a:p>
            <a:pPr lvl="0"/>
            <a:r>
              <a:rPr lang="fr-FR" dirty="0"/>
              <a:t>Sous-titre</a:t>
            </a:r>
          </a:p>
          <a:p>
            <a:pPr lvl="0"/>
            <a:endParaRPr lang="fr-FR" dirty="0"/>
          </a:p>
        </p:txBody>
      </p:sp>
      <p:sp>
        <p:nvSpPr>
          <p:cNvPr id="12" name="Titre 18">
            <a:extLst>
              <a:ext uri="{FF2B5EF4-FFF2-40B4-BE49-F238E27FC236}">
                <a16:creationId xmlns:a16="http://schemas.microsoft.com/office/drawing/2014/main" id="{5919F96B-C5FF-5146-9075-19E07CEBB75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23850" y="682801"/>
            <a:ext cx="8424863" cy="539991"/>
          </a:xfrm>
        </p:spPr>
        <p:txBody>
          <a:bodyPr/>
          <a:lstStyle/>
          <a:p>
            <a:r>
              <a:rPr lang="fr-FR" dirty="0"/>
              <a:t>Titre</a:t>
            </a:r>
          </a:p>
        </p:txBody>
      </p:sp>
      <p:sp>
        <p:nvSpPr>
          <p:cNvPr id="13" name="Espace réservé du texte 11">
            <a:extLst>
              <a:ext uri="{FF2B5EF4-FFF2-40B4-BE49-F238E27FC236}">
                <a16:creationId xmlns:a16="http://schemas.microsoft.com/office/drawing/2014/main" id="{AC8956DD-B832-6147-8A66-A70995085BBE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 bwMode="gray">
          <a:xfrm>
            <a:off x="323528" y="1707654"/>
            <a:ext cx="2556471" cy="288032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 dirty="0"/>
              <a:t>Texte de niveau 1</a:t>
            </a:r>
          </a:p>
          <a:p>
            <a:pPr lvl="1"/>
            <a:r>
              <a:rPr lang="fr-FR" dirty="0"/>
              <a:t>Texte de niveau 2</a:t>
            </a:r>
          </a:p>
          <a:p>
            <a:pPr lvl="2"/>
            <a:r>
              <a:rPr lang="fr-FR" dirty="0"/>
              <a:t>Texte de niveau 3</a:t>
            </a:r>
          </a:p>
          <a:p>
            <a:pPr lvl="3"/>
            <a:r>
              <a:rPr lang="fr-FR" dirty="0"/>
              <a:t>Texte de niveau 4</a:t>
            </a:r>
          </a:p>
          <a:p>
            <a:pPr lvl="4"/>
            <a:r>
              <a:rPr lang="fr-FR" dirty="0"/>
              <a:t>Texte de niveau 5</a:t>
            </a:r>
          </a:p>
        </p:txBody>
      </p:sp>
      <p:sp>
        <p:nvSpPr>
          <p:cNvPr id="14" name="Espace réservé du texte 11">
            <a:extLst>
              <a:ext uri="{FF2B5EF4-FFF2-40B4-BE49-F238E27FC236}">
                <a16:creationId xmlns:a16="http://schemas.microsoft.com/office/drawing/2014/main" id="{DF66E72C-274C-AC4E-B20B-393EBD9A7172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3275856" y="1707654"/>
            <a:ext cx="2520000" cy="288032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 dirty="0"/>
              <a:t>Texte de niveau 1</a:t>
            </a:r>
          </a:p>
          <a:p>
            <a:pPr lvl="1"/>
            <a:r>
              <a:rPr lang="fr-FR" dirty="0"/>
              <a:t>Texte de niveau 2</a:t>
            </a:r>
          </a:p>
          <a:p>
            <a:pPr lvl="2"/>
            <a:r>
              <a:rPr lang="fr-FR" dirty="0"/>
              <a:t>Texte de niveau 3</a:t>
            </a:r>
          </a:p>
          <a:p>
            <a:pPr lvl="3"/>
            <a:r>
              <a:rPr lang="fr-FR" dirty="0"/>
              <a:t>Texte de niveau 4</a:t>
            </a:r>
          </a:p>
          <a:p>
            <a:pPr lvl="4"/>
            <a:r>
              <a:rPr lang="fr-FR" dirty="0"/>
              <a:t>Texte de niveau 5</a:t>
            </a:r>
          </a:p>
        </p:txBody>
      </p:sp>
      <p:sp>
        <p:nvSpPr>
          <p:cNvPr id="15" name="Espace réservé du texte 11">
            <a:extLst>
              <a:ext uri="{FF2B5EF4-FFF2-40B4-BE49-F238E27FC236}">
                <a16:creationId xmlns:a16="http://schemas.microsoft.com/office/drawing/2014/main" id="{10D42E91-F78E-1D46-9374-4446D0F57965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 bwMode="gray">
          <a:xfrm>
            <a:off x="6228184" y="1707654"/>
            <a:ext cx="2520000" cy="288032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 dirty="0"/>
              <a:t>Texte de niveau 1</a:t>
            </a:r>
          </a:p>
          <a:p>
            <a:pPr lvl="1"/>
            <a:r>
              <a:rPr lang="fr-FR" dirty="0"/>
              <a:t>Texte de niveau 2</a:t>
            </a:r>
          </a:p>
          <a:p>
            <a:pPr lvl="2"/>
            <a:r>
              <a:rPr lang="fr-FR" dirty="0"/>
              <a:t>Texte de niveau 3</a:t>
            </a:r>
          </a:p>
          <a:p>
            <a:pPr lvl="3"/>
            <a:r>
              <a:rPr lang="fr-FR" dirty="0"/>
              <a:t>Texte de niveau 4</a:t>
            </a:r>
          </a:p>
          <a:p>
            <a:pPr lvl="4"/>
            <a:r>
              <a:rPr lang="fr-FR" dirty="0"/>
              <a:t>Texte de niveau 5</a:t>
            </a:r>
          </a:p>
        </p:txBody>
      </p:sp>
    </p:spTree>
    <p:extLst>
      <p:ext uri="{BB962C8B-B14F-4D97-AF65-F5344CB8AC3E}">
        <p14:creationId xmlns:p14="http://schemas.microsoft.com/office/powerpoint/2010/main" val="185974657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, sous-titre, textes 3 et image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fld id="{733122C9-A0B9-462F-8757-0847AD287B63}" type="slidenum">
              <a:rPr lang="fr-FR" smtClean="0">
                <a:solidFill>
                  <a:srgbClr val="000000"/>
                </a:solidFill>
              </a:rPr>
              <a:pPr/>
              <a:t>‹N°›</a:t>
            </a:fld>
            <a:endParaRPr lang="fr-FR" dirty="0">
              <a:solidFill>
                <a:srgbClr val="000000"/>
              </a:solidFill>
            </a:endParaRPr>
          </a:p>
        </p:txBody>
      </p:sp>
      <p:sp>
        <p:nvSpPr>
          <p:cNvPr id="12" name="Espace réservé du texte 11"/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323528" y="1707654"/>
            <a:ext cx="2520000" cy="288032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 dirty="0"/>
              <a:t>Texte de niveau 1</a:t>
            </a:r>
          </a:p>
          <a:p>
            <a:pPr lvl="1"/>
            <a:r>
              <a:rPr lang="fr-FR" dirty="0"/>
              <a:t>Texte de niveau 2</a:t>
            </a:r>
          </a:p>
          <a:p>
            <a:pPr lvl="2"/>
            <a:r>
              <a:rPr lang="fr-FR" dirty="0"/>
              <a:t>Texte de niveau 3</a:t>
            </a:r>
          </a:p>
          <a:p>
            <a:pPr lvl="3"/>
            <a:r>
              <a:rPr lang="fr-FR" dirty="0"/>
              <a:t>Texte de niveau 4</a:t>
            </a:r>
          </a:p>
          <a:p>
            <a:pPr lvl="4"/>
            <a:r>
              <a:rPr lang="fr-FR" dirty="0"/>
              <a:t>Texte de niveau 5</a:t>
            </a:r>
          </a:p>
        </p:txBody>
      </p:sp>
      <p:sp>
        <p:nvSpPr>
          <p:cNvPr id="17" name="Espace réservé de la date 3">
            <a:extLst>
              <a:ext uri="{FF2B5EF4-FFF2-40B4-BE49-F238E27FC236}">
                <a16:creationId xmlns:a16="http://schemas.microsoft.com/office/drawing/2014/main" id="{CEFA8BB7-D3E4-254A-BB0E-3D1C8C64E198}"/>
              </a:ext>
            </a:extLst>
          </p:cNvPr>
          <p:cNvSpPr>
            <a:spLocks noGrp="1"/>
          </p:cNvSpPr>
          <p:nvPr>
            <p:ph type="dt" sz="half" idx="2"/>
          </p:nvPr>
        </p:nvSpPr>
        <p:spPr bwMode="gray">
          <a:xfrm>
            <a:off x="323850" y="4797631"/>
            <a:ext cx="1210435" cy="345869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sz="750" b="1">
                <a:solidFill>
                  <a:schemeClr val="tx1"/>
                </a:solidFill>
              </a:defRPr>
            </a:lvl1pPr>
          </a:lstStyle>
          <a:p>
            <a:fld id="{0597CDB5-73DC-8641-8CC1-FAD9379FD627}" type="datetime1">
              <a:rPr lang="fr-FR" cap="all" smtClean="0">
                <a:solidFill>
                  <a:srgbClr val="000000"/>
                </a:solidFill>
              </a:rPr>
              <a:pPr/>
              <a:t>14/09/2021</a:t>
            </a:fld>
            <a:endParaRPr lang="fr-FR" cap="all" dirty="0">
              <a:solidFill>
                <a:srgbClr val="000000"/>
              </a:solidFill>
            </a:endParaRPr>
          </a:p>
        </p:txBody>
      </p:sp>
      <p:sp>
        <p:nvSpPr>
          <p:cNvPr id="18" name="Espace réservé du texte 7">
            <a:extLst>
              <a:ext uri="{FF2B5EF4-FFF2-40B4-BE49-F238E27FC236}">
                <a16:creationId xmlns:a16="http://schemas.microsoft.com/office/drawing/2014/main" id="{35840C24-F178-C44C-B5A1-3EB8F3EF4B9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323851" y="1248679"/>
            <a:ext cx="8424614" cy="242951"/>
          </a:xfrm>
        </p:spPr>
        <p:txBody>
          <a:bodyPr/>
          <a:lstStyle>
            <a:lvl1pPr marL="0" indent="95250">
              <a:spcBef>
                <a:spcPts val="400"/>
              </a:spcBef>
              <a:spcAft>
                <a:spcPts val="800"/>
              </a:spcAft>
              <a:buFont typeface="+mj-lt"/>
              <a:buNone/>
              <a:tabLst/>
              <a:defRPr sz="15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24000" indent="-144000">
              <a:spcBef>
                <a:spcPts val="600"/>
              </a:spcBef>
              <a:spcAft>
                <a:spcPts val="800"/>
              </a:spcAft>
              <a:buFont typeface="+mj-lt"/>
              <a:buAutoNum type="alphaLcPeriod"/>
              <a:defRPr/>
            </a:lvl2pPr>
          </a:lstStyle>
          <a:p>
            <a:pPr lvl="0"/>
            <a:r>
              <a:rPr lang="fr-FR" dirty="0"/>
              <a:t>Sous-titre</a:t>
            </a:r>
          </a:p>
          <a:p>
            <a:pPr lvl="0"/>
            <a:endParaRPr lang="fr-FR" dirty="0"/>
          </a:p>
        </p:txBody>
      </p:sp>
      <p:sp>
        <p:nvSpPr>
          <p:cNvPr id="19" name="Titre 18">
            <a:extLst>
              <a:ext uri="{FF2B5EF4-FFF2-40B4-BE49-F238E27FC236}">
                <a16:creationId xmlns:a16="http://schemas.microsoft.com/office/drawing/2014/main" id="{0271A58A-1CC5-D145-89AA-12537E5CE30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23850" y="682801"/>
            <a:ext cx="8424863" cy="539991"/>
          </a:xfrm>
        </p:spPr>
        <p:txBody>
          <a:bodyPr/>
          <a:lstStyle/>
          <a:p>
            <a:r>
              <a:rPr lang="fr-FR" dirty="0"/>
              <a:t>Titre</a:t>
            </a:r>
          </a:p>
        </p:txBody>
      </p:sp>
      <p:sp>
        <p:nvSpPr>
          <p:cNvPr id="20" name="Espace réservé du pied de page 4">
            <a:extLst>
              <a:ext uri="{FF2B5EF4-FFF2-40B4-BE49-F238E27FC236}">
                <a16:creationId xmlns:a16="http://schemas.microsoft.com/office/drawing/2014/main" id="{D46074BB-6BF7-8249-9377-D0271B2AECB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 bwMode="gray">
          <a:xfrm>
            <a:off x="2868782" y="195486"/>
            <a:ext cx="5879931" cy="36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750" b="1">
                <a:solidFill>
                  <a:schemeClr val="tx1"/>
                </a:solidFill>
              </a:defRPr>
            </a:lvl1pPr>
          </a:lstStyle>
          <a:p>
            <a:r>
              <a:rPr lang="fr-FR" dirty="0">
                <a:solidFill>
                  <a:srgbClr val="000000"/>
                </a:solidFill>
              </a:rPr>
              <a:t>Intitulé de la direction/service</a:t>
            </a:r>
          </a:p>
        </p:txBody>
      </p:sp>
      <p:sp>
        <p:nvSpPr>
          <p:cNvPr id="8" name="Espace réservé pour une image  7">
            <a:extLst>
              <a:ext uri="{FF2B5EF4-FFF2-40B4-BE49-F238E27FC236}">
                <a16:creationId xmlns:a16="http://schemas.microsoft.com/office/drawing/2014/main" id="{7004A35F-FCE5-0248-9AD4-C4E7502EF166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3131840" y="1707654"/>
            <a:ext cx="5616624" cy="2880320"/>
          </a:xfrm>
        </p:spPr>
        <p:txBody>
          <a:bodyPr/>
          <a:lstStyle/>
          <a:p>
            <a:r>
              <a:rPr lang="fr-FR" smtClean="0"/>
              <a:t>Cliquez sur l'icône pour ajouter une image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0663395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re, sous-titre, textes 3, et graphique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fld id="{733122C9-A0B9-462F-8757-0847AD287B63}" type="slidenum">
              <a:rPr lang="fr-FR" smtClean="0">
                <a:solidFill>
                  <a:srgbClr val="000000"/>
                </a:solidFill>
              </a:rPr>
              <a:pPr/>
              <a:t>‹N°›</a:t>
            </a:fld>
            <a:endParaRPr lang="fr-FR" dirty="0">
              <a:solidFill>
                <a:srgbClr val="000000"/>
              </a:solidFill>
            </a:endParaRPr>
          </a:p>
        </p:txBody>
      </p:sp>
      <p:sp>
        <p:nvSpPr>
          <p:cNvPr id="12" name="Espace réservé du texte 11"/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6228184" y="1707654"/>
            <a:ext cx="2520000" cy="288032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 dirty="0"/>
              <a:t>Texte de niveau 1</a:t>
            </a:r>
          </a:p>
          <a:p>
            <a:pPr lvl="1"/>
            <a:r>
              <a:rPr lang="fr-FR" dirty="0"/>
              <a:t>Texte de niveau 2</a:t>
            </a:r>
          </a:p>
          <a:p>
            <a:pPr lvl="2"/>
            <a:r>
              <a:rPr lang="fr-FR" dirty="0"/>
              <a:t>Texte de niveau 3</a:t>
            </a:r>
          </a:p>
          <a:p>
            <a:pPr lvl="3"/>
            <a:r>
              <a:rPr lang="fr-FR" dirty="0"/>
              <a:t>Texte de niveau 4</a:t>
            </a:r>
          </a:p>
          <a:p>
            <a:pPr lvl="4"/>
            <a:r>
              <a:rPr lang="fr-FR" dirty="0"/>
              <a:t>Texte de niveau 5</a:t>
            </a:r>
          </a:p>
        </p:txBody>
      </p:sp>
      <p:sp>
        <p:nvSpPr>
          <p:cNvPr id="17" name="Espace réservé de la date 3">
            <a:extLst>
              <a:ext uri="{FF2B5EF4-FFF2-40B4-BE49-F238E27FC236}">
                <a16:creationId xmlns:a16="http://schemas.microsoft.com/office/drawing/2014/main" id="{CEFA8BB7-D3E4-254A-BB0E-3D1C8C64E198}"/>
              </a:ext>
            </a:extLst>
          </p:cNvPr>
          <p:cNvSpPr>
            <a:spLocks noGrp="1"/>
          </p:cNvSpPr>
          <p:nvPr>
            <p:ph type="dt" sz="half" idx="2"/>
          </p:nvPr>
        </p:nvSpPr>
        <p:spPr bwMode="gray">
          <a:xfrm>
            <a:off x="323850" y="4797631"/>
            <a:ext cx="1210435" cy="345869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sz="750" b="1">
                <a:solidFill>
                  <a:schemeClr val="tx1"/>
                </a:solidFill>
              </a:defRPr>
            </a:lvl1pPr>
          </a:lstStyle>
          <a:p>
            <a:fld id="{8E1290DD-BE4D-794B-919C-D565D1B9C67D}" type="datetime1">
              <a:rPr lang="fr-FR" cap="all" smtClean="0">
                <a:solidFill>
                  <a:srgbClr val="000000"/>
                </a:solidFill>
              </a:rPr>
              <a:pPr/>
              <a:t>14/09/2021</a:t>
            </a:fld>
            <a:endParaRPr lang="fr-FR" cap="all" dirty="0">
              <a:solidFill>
                <a:srgbClr val="000000"/>
              </a:solidFill>
            </a:endParaRPr>
          </a:p>
        </p:txBody>
      </p:sp>
      <p:sp>
        <p:nvSpPr>
          <p:cNvPr id="18" name="Espace réservé du texte 7">
            <a:extLst>
              <a:ext uri="{FF2B5EF4-FFF2-40B4-BE49-F238E27FC236}">
                <a16:creationId xmlns:a16="http://schemas.microsoft.com/office/drawing/2014/main" id="{35840C24-F178-C44C-B5A1-3EB8F3EF4B9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323851" y="1248679"/>
            <a:ext cx="8424614" cy="242951"/>
          </a:xfrm>
        </p:spPr>
        <p:txBody>
          <a:bodyPr/>
          <a:lstStyle>
            <a:lvl1pPr marL="0" indent="95250">
              <a:spcBef>
                <a:spcPts val="400"/>
              </a:spcBef>
              <a:spcAft>
                <a:spcPts val="800"/>
              </a:spcAft>
              <a:buFont typeface="+mj-lt"/>
              <a:buNone/>
              <a:tabLst/>
              <a:defRPr sz="15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24000" indent="-144000">
              <a:spcBef>
                <a:spcPts val="600"/>
              </a:spcBef>
              <a:spcAft>
                <a:spcPts val="800"/>
              </a:spcAft>
              <a:buFont typeface="+mj-lt"/>
              <a:buAutoNum type="alphaLcPeriod"/>
              <a:defRPr/>
            </a:lvl2pPr>
          </a:lstStyle>
          <a:p>
            <a:pPr lvl="0"/>
            <a:r>
              <a:rPr lang="fr-FR" dirty="0"/>
              <a:t>Sous-titre</a:t>
            </a:r>
          </a:p>
          <a:p>
            <a:pPr lvl="0"/>
            <a:endParaRPr lang="fr-FR" dirty="0"/>
          </a:p>
        </p:txBody>
      </p:sp>
      <p:sp>
        <p:nvSpPr>
          <p:cNvPr id="19" name="Titre 18">
            <a:extLst>
              <a:ext uri="{FF2B5EF4-FFF2-40B4-BE49-F238E27FC236}">
                <a16:creationId xmlns:a16="http://schemas.microsoft.com/office/drawing/2014/main" id="{0271A58A-1CC5-D145-89AA-12537E5CE30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23850" y="682801"/>
            <a:ext cx="8424863" cy="539991"/>
          </a:xfrm>
        </p:spPr>
        <p:txBody>
          <a:bodyPr/>
          <a:lstStyle/>
          <a:p>
            <a:r>
              <a:rPr lang="fr-FR" dirty="0"/>
              <a:t>Titre</a:t>
            </a:r>
          </a:p>
        </p:txBody>
      </p:sp>
      <p:sp>
        <p:nvSpPr>
          <p:cNvPr id="20" name="Espace réservé du pied de page 4">
            <a:extLst>
              <a:ext uri="{FF2B5EF4-FFF2-40B4-BE49-F238E27FC236}">
                <a16:creationId xmlns:a16="http://schemas.microsoft.com/office/drawing/2014/main" id="{D46074BB-6BF7-8249-9377-D0271B2AECB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 bwMode="gray">
          <a:xfrm>
            <a:off x="2868782" y="195486"/>
            <a:ext cx="5879931" cy="36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750" b="1">
                <a:solidFill>
                  <a:schemeClr val="tx1"/>
                </a:solidFill>
              </a:defRPr>
            </a:lvl1pPr>
          </a:lstStyle>
          <a:p>
            <a:r>
              <a:rPr lang="fr-FR" dirty="0">
                <a:solidFill>
                  <a:srgbClr val="000000"/>
                </a:solidFill>
              </a:rPr>
              <a:t>Intitulé de la direction/service</a:t>
            </a:r>
          </a:p>
        </p:txBody>
      </p:sp>
      <p:sp>
        <p:nvSpPr>
          <p:cNvPr id="3" name="Espace réservé du graphique 2">
            <a:extLst>
              <a:ext uri="{FF2B5EF4-FFF2-40B4-BE49-F238E27FC236}">
                <a16:creationId xmlns:a16="http://schemas.microsoft.com/office/drawing/2014/main" id="{66D3B633-BB7B-4941-BF9B-161C5342E3AA}"/>
              </a:ext>
            </a:extLst>
          </p:cNvPr>
          <p:cNvSpPr>
            <a:spLocks noGrp="1"/>
          </p:cNvSpPr>
          <p:nvPr>
            <p:ph type="chart" sz="quarter" idx="15"/>
          </p:nvPr>
        </p:nvSpPr>
        <p:spPr>
          <a:xfrm>
            <a:off x="323528" y="1707654"/>
            <a:ext cx="5761038" cy="2879725"/>
          </a:xfrm>
        </p:spPr>
        <p:txBody>
          <a:bodyPr/>
          <a:lstStyle/>
          <a:p>
            <a:r>
              <a:rPr lang="fr-FR" smtClean="0"/>
              <a:t>Cliquez sur l'icône pour ajouter un graphique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9156219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re et sous-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 9">
            <a:extLst>
              <a:ext uri="{FF2B5EF4-FFF2-40B4-BE49-F238E27FC236}">
                <a16:creationId xmlns:a16="http://schemas.microsoft.com/office/drawing/2014/main" id="{829DF172-12F0-D244-8F51-E16DC05073B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252000" y="252000"/>
            <a:ext cx="1440000" cy="1440000"/>
          </a:xfrm>
          <a:prstGeom prst="rect">
            <a:avLst/>
          </a:prstGeom>
        </p:spPr>
      </p:pic>
      <p:sp>
        <p:nvSpPr>
          <p:cNvPr id="11" name="Espace réservé du texte 10"/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323850" y="2139702"/>
            <a:ext cx="8424000" cy="2293224"/>
          </a:xfrm>
        </p:spPr>
        <p:txBody>
          <a:bodyPr/>
          <a:lstStyle>
            <a:lvl1pPr>
              <a:lnSpc>
                <a:spcPct val="90000"/>
              </a:lnSpc>
              <a:spcAft>
                <a:spcPts val="0"/>
              </a:spcAft>
              <a:defRPr sz="3250" b="1" cap="all" baseline="0"/>
            </a:lvl1pPr>
            <a:lvl2pPr marL="92075" indent="0">
              <a:spcBef>
                <a:spcPts val="500"/>
              </a:spcBef>
              <a:spcAft>
                <a:spcPts val="0"/>
              </a:spcAft>
              <a:buNone/>
              <a:tabLst/>
              <a:defRPr sz="1850"/>
            </a:lvl2pPr>
          </a:lstStyle>
          <a:p>
            <a:pPr lvl="0"/>
            <a:r>
              <a:rPr lang="fr-FR" dirty="0"/>
              <a:t>Titre</a:t>
            </a:r>
          </a:p>
          <a:p>
            <a:pPr lvl="1"/>
            <a:r>
              <a:rPr lang="fr-FR" dirty="0"/>
              <a:t>Sous-titre</a:t>
            </a:r>
          </a:p>
        </p:txBody>
      </p:sp>
      <p:cxnSp>
        <p:nvCxnSpPr>
          <p:cNvPr id="12" name="Connecteur droit 11"/>
          <p:cNvCxnSpPr>
            <a:cxnSpLocks/>
          </p:cNvCxnSpPr>
          <p:nvPr/>
        </p:nvCxnSpPr>
        <p:spPr bwMode="gray">
          <a:xfrm>
            <a:off x="323850" y="4784400"/>
            <a:ext cx="8424614" cy="0"/>
          </a:xfrm>
          <a:prstGeom prst="line">
            <a:avLst/>
          </a:prstGeom>
          <a:ln w="1016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Espace réservé de la date 3">
            <a:extLst>
              <a:ext uri="{FF2B5EF4-FFF2-40B4-BE49-F238E27FC236}">
                <a16:creationId xmlns:a16="http://schemas.microsoft.com/office/drawing/2014/main" id="{C192E6B1-2CEB-FB47-B10B-D25D43DF8D96}"/>
              </a:ext>
            </a:extLst>
          </p:cNvPr>
          <p:cNvSpPr>
            <a:spLocks noGrp="1"/>
          </p:cNvSpPr>
          <p:nvPr>
            <p:ph type="dt" sz="half" idx="2"/>
          </p:nvPr>
        </p:nvSpPr>
        <p:spPr bwMode="gray">
          <a:xfrm>
            <a:off x="323850" y="4797631"/>
            <a:ext cx="1210435" cy="345869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sz="750" b="1">
                <a:solidFill>
                  <a:schemeClr val="tx1"/>
                </a:solidFill>
              </a:defRPr>
            </a:lvl1pPr>
          </a:lstStyle>
          <a:p>
            <a:fld id="{D7698221-35EF-134F-B87A-568DECC70F29}" type="datetime1">
              <a:rPr lang="fr-FR" cap="all" smtClean="0">
                <a:solidFill>
                  <a:srgbClr val="000000"/>
                </a:solidFill>
              </a:rPr>
              <a:pPr/>
              <a:t>14/09/2021</a:t>
            </a:fld>
            <a:endParaRPr lang="fr-FR" cap="all" dirty="0">
              <a:solidFill>
                <a:srgbClr val="000000"/>
              </a:solidFill>
            </a:endParaRPr>
          </a:p>
        </p:txBody>
      </p:sp>
      <p:sp>
        <p:nvSpPr>
          <p:cNvPr id="14" name="Espace réservé du numéro de diapositive 5">
            <a:extLst>
              <a:ext uri="{FF2B5EF4-FFF2-40B4-BE49-F238E27FC236}">
                <a16:creationId xmlns:a16="http://schemas.microsoft.com/office/drawing/2014/main" id="{0593ECE3-ACEF-7441-BABB-08F519CCE72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 bwMode="gray">
          <a:xfrm>
            <a:off x="7398713" y="4783500"/>
            <a:ext cx="1350000" cy="36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750" b="1">
                <a:solidFill>
                  <a:schemeClr val="tx1"/>
                </a:solidFill>
              </a:defRPr>
            </a:lvl1pPr>
          </a:lstStyle>
          <a:p>
            <a:fld id="{733122C9-A0B9-462F-8757-0847AD287B63}" type="slidenum">
              <a:rPr lang="fr-FR" smtClean="0">
                <a:solidFill>
                  <a:srgbClr val="000000"/>
                </a:solidFill>
              </a:rPr>
              <a:pPr/>
              <a:t>‹N°›</a:t>
            </a:fld>
            <a:endParaRPr lang="fr-FR" dirty="0">
              <a:solidFill>
                <a:srgbClr val="000000"/>
              </a:solidFill>
            </a:endParaRPr>
          </a:p>
        </p:txBody>
      </p:sp>
      <p:sp>
        <p:nvSpPr>
          <p:cNvPr id="16" name="Espace réservé du pied de page 4">
            <a:extLst>
              <a:ext uri="{FF2B5EF4-FFF2-40B4-BE49-F238E27FC236}">
                <a16:creationId xmlns:a16="http://schemas.microsoft.com/office/drawing/2014/main" id="{4D728EC0-9FC5-AB4E-B907-86A468EF1E2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 bwMode="gray">
          <a:xfrm>
            <a:off x="4067944" y="195486"/>
            <a:ext cx="4680769" cy="36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750" b="1">
                <a:solidFill>
                  <a:schemeClr val="tx1"/>
                </a:solidFill>
              </a:defRPr>
            </a:lvl1pPr>
          </a:lstStyle>
          <a:p>
            <a:r>
              <a:rPr lang="fr-FR" dirty="0">
                <a:solidFill>
                  <a:srgbClr val="000000"/>
                </a:solidFill>
              </a:rPr>
              <a:t>Intitulé de la direction/service</a:t>
            </a:r>
          </a:p>
        </p:txBody>
      </p:sp>
      <p:pic>
        <p:nvPicPr>
          <p:cNvPr id="15" name="Image 14">
            <a:extLst>
              <a:ext uri="{FF2B5EF4-FFF2-40B4-BE49-F238E27FC236}">
                <a16:creationId xmlns:a16="http://schemas.microsoft.com/office/drawing/2014/main" id="{0B5534E2-19C3-C848-AD92-C2BA62CED427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2057385" y="345525"/>
            <a:ext cx="2010556" cy="11586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587879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hap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ce réservé pour une image  7"/>
          <p:cNvSpPr>
            <a:spLocks noGrp="1"/>
          </p:cNvSpPr>
          <p:nvPr>
            <p:ph type="pic" sz="quarter" idx="13" hasCustomPrompt="1"/>
          </p:nvPr>
        </p:nvSpPr>
        <p:spPr bwMode="gray">
          <a:xfrm>
            <a:off x="0" y="738000"/>
            <a:ext cx="9144000" cy="4443958"/>
          </a:xfrm>
          <a:solidFill>
            <a:schemeClr val="tx2"/>
          </a:solidFill>
        </p:spPr>
        <p:txBody>
          <a:bodyPr tIns="1080000" anchor="ctr" anchorCtr="0"/>
          <a:lstStyle>
            <a:lvl1pPr algn="ctr">
              <a:defRPr cap="all" baseline="0">
                <a:solidFill>
                  <a:schemeClr val="bg1"/>
                </a:solidFill>
              </a:defRPr>
            </a:lvl1pPr>
          </a:lstStyle>
          <a:p>
            <a:r>
              <a:rPr lang="fr-FR" dirty="0"/>
              <a:t>Sélectionner l’icône pour insérer une image, </a:t>
            </a:r>
            <a:br>
              <a:rPr lang="fr-FR" dirty="0"/>
            </a:br>
            <a:r>
              <a:rPr lang="fr-FR" dirty="0"/>
              <a:t>puis disposer l’image en arrière plan </a:t>
            </a:r>
            <a:br>
              <a:rPr lang="fr-FR" dirty="0"/>
            </a:br>
            <a:r>
              <a:rPr lang="fr-FR" dirty="0"/>
              <a:t>(Sélectionner l’image avec le bouton droit de la souris / </a:t>
            </a:r>
            <a:br>
              <a:rPr lang="fr-FR" dirty="0"/>
            </a:br>
            <a:r>
              <a:rPr lang="fr-FR" dirty="0"/>
              <a:t>Mettre à l’arrière plan)</a:t>
            </a:r>
          </a:p>
        </p:txBody>
      </p:sp>
      <p:sp>
        <p:nvSpPr>
          <p:cNvPr id="7" name="Espace réservé de la date 3">
            <a:extLst>
              <a:ext uri="{FF2B5EF4-FFF2-40B4-BE49-F238E27FC236}">
                <a16:creationId xmlns:a16="http://schemas.microsoft.com/office/drawing/2014/main" id="{02A90153-98CB-E943-A611-AD9242F15601}"/>
              </a:ext>
            </a:extLst>
          </p:cNvPr>
          <p:cNvSpPr>
            <a:spLocks noGrp="1"/>
          </p:cNvSpPr>
          <p:nvPr>
            <p:ph type="dt" sz="half" idx="2"/>
          </p:nvPr>
        </p:nvSpPr>
        <p:spPr bwMode="gray">
          <a:xfrm>
            <a:off x="364285" y="4797631"/>
            <a:ext cx="1170000" cy="345869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sz="750" b="1">
                <a:solidFill>
                  <a:schemeClr val="bg1"/>
                </a:solidFill>
              </a:defRPr>
            </a:lvl1pPr>
          </a:lstStyle>
          <a:p>
            <a:fld id="{5F7325A3-5315-1B4B-A0D9-112471EB5837}" type="datetime1">
              <a:rPr lang="fr-FR" cap="all" smtClean="0">
                <a:solidFill>
                  <a:srgbClr val="FFFFFF"/>
                </a:solidFill>
              </a:rPr>
              <a:pPr/>
              <a:t>14/09/2021</a:t>
            </a:fld>
            <a:endParaRPr lang="fr-FR" cap="all" dirty="0">
              <a:solidFill>
                <a:srgbClr val="FFFFFF"/>
              </a:solidFill>
            </a:endParaRPr>
          </a:p>
        </p:txBody>
      </p:sp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 bwMode="gray">
          <a:xfrm>
            <a:off x="359999" y="738000"/>
            <a:ext cx="8424000" cy="4046400"/>
          </a:xfrm>
          <a:custGeom>
            <a:avLst/>
            <a:gdLst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4" fmla="*/ 8424000 w 8424000"/>
              <a:gd name="connsiteY4" fmla="*/ 404640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4" fmla="*/ 8424000 w 8424000"/>
              <a:gd name="connsiteY4" fmla="*/ 404640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8424000 w 8424000"/>
              <a:gd name="connsiteY2" fmla="*/ 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4" fmla="*/ 8424000 w 8424000"/>
              <a:gd name="connsiteY4" fmla="*/ 404640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8424000 w 8424000"/>
              <a:gd name="connsiteY2" fmla="*/ 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4" fmla="*/ 8424000 w 8424000"/>
              <a:gd name="connsiteY4" fmla="*/ 404640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424000" h="4046400" stroke="0" extrusionOk="0">
                <a:moveTo>
                  <a:pt x="8424000" y="4046400"/>
                </a:moveTo>
                <a:lnTo>
                  <a:pt x="0" y="4046360"/>
                </a:lnTo>
                <a:lnTo>
                  <a:pt x="0" y="40"/>
                </a:lnTo>
                <a:cubicBezTo>
                  <a:pt x="0" y="18"/>
                  <a:pt x="3771553" y="0"/>
                  <a:pt x="8424000" y="0"/>
                </a:cubicBezTo>
                <a:lnTo>
                  <a:pt x="8424000" y="4046400"/>
                </a:lnTo>
                <a:close/>
              </a:path>
              <a:path w="8424000" h="4046400" fill="none">
                <a:moveTo>
                  <a:pt x="8424000" y="4046400"/>
                </a:moveTo>
                <a:lnTo>
                  <a:pt x="0" y="4046360"/>
                </a:lnTo>
              </a:path>
            </a:pathLst>
          </a:custGeom>
          <a:ln w="10160">
            <a:solidFill>
              <a:schemeClr val="bg1"/>
            </a:solidFill>
          </a:ln>
        </p:spPr>
        <p:txBody>
          <a:bodyPr lIns="0" bIns="360000" anchor="ctr" anchorCtr="0"/>
          <a:lstStyle>
            <a:lvl1pPr marL="396000" indent="-396000">
              <a:buFont typeface="+mj-lt"/>
              <a:buAutoNum type="arabicPeriod"/>
              <a:defRPr sz="3250">
                <a:solidFill>
                  <a:schemeClr val="bg1"/>
                </a:solidFill>
              </a:defRPr>
            </a:lvl1pPr>
          </a:lstStyle>
          <a:p>
            <a:r>
              <a:rPr lang="fr-FR" dirty="0"/>
              <a:t>Titre</a:t>
            </a:r>
          </a:p>
        </p:txBody>
      </p:sp>
      <p:sp>
        <p:nvSpPr>
          <p:cNvPr id="10" name="Espace réservé du numéro de diapositive 5">
            <a:extLst>
              <a:ext uri="{FF2B5EF4-FFF2-40B4-BE49-F238E27FC236}">
                <a16:creationId xmlns:a16="http://schemas.microsoft.com/office/drawing/2014/main" id="{BE3965BE-3A81-1248-821F-39E8294A18F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 bwMode="gray">
          <a:xfrm>
            <a:off x="7398713" y="4783500"/>
            <a:ext cx="1350000" cy="36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750" b="1">
                <a:solidFill>
                  <a:schemeClr val="bg1"/>
                </a:solidFill>
              </a:defRPr>
            </a:lvl1pPr>
          </a:lstStyle>
          <a:p>
            <a:fld id="{733122C9-A0B9-462F-8757-0847AD287B63}" type="slidenum">
              <a:rPr lang="fr-FR" smtClean="0">
                <a:solidFill>
                  <a:srgbClr val="FFFFFF"/>
                </a:solidFill>
              </a:rPr>
              <a:pPr/>
              <a:t>‹N°›</a:t>
            </a:fld>
            <a:endParaRPr lang="fr-FR" dirty="0">
              <a:solidFill>
                <a:srgbClr val="FFFFFF"/>
              </a:solidFill>
            </a:endParaRPr>
          </a:p>
        </p:txBody>
      </p:sp>
      <p:sp>
        <p:nvSpPr>
          <p:cNvPr id="11" name="Espace réservé du pied de page 4">
            <a:extLst>
              <a:ext uri="{FF2B5EF4-FFF2-40B4-BE49-F238E27FC236}">
                <a16:creationId xmlns:a16="http://schemas.microsoft.com/office/drawing/2014/main" id="{DCBACC69-485F-9F49-A64D-9385F9776EB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 bwMode="gray">
          <a:xfrm>
            <a:off x="2868782" y="195486"/>
            <a:ext cx="5879931" cy="36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750" b="1">
                <a:solidFill>
                  <a:schemeClr val="tx1"/>
                </a:solidFill>
              </a:defRPr>
            </a:lvl1pPr>
          </a:lstStyle>
          <a:p>
            <a:r>
              <a:rPr lang="fr-FR" dirty="0">
                <a:solidFill>
                  <a:srgbClr val="000000"/>
                </a:solidFill>
              </a:rPr>
              <a:t>Intitulé de la direction/service</a:t>
            </a:r>
          </a:p>
        </p:txBody>
      </p:sp>
    </p:spTree>
    <p:extLst>
      <p:ext uri="{BB962C8B-B14F-4D97-AF65-F5344CB8AC3E}">
        <p14:creationId xmlns:p14="http://schemas.microsoft.com/office/powerpoint/2010/main" val="409227324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ouver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 bwMode="gray">
          <a:xfrm>
            <a:off x="0" y="4963500"/>
            <a:ext cx="180000" cy="180000"/>
          </a:xfrm>
          <a:prstGeom prst="rect">
            <a:avLst/>
          </a:prstGeom>
          <a:ln>
            <a:solidFill>
              <a:schemeClr val="tx1">
                <a:alpha val="0"/>
              </a:schemeClr>
            </a:solidFill>
          </a:ln>
        </p:spPr>
        <p:txBody>
          <a:bodyPr/>
          <a:lstStyle>
            <a:lvl1pPr>
              <a:defRPr sz="100"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fld id="{4EA19884-7A29-DC4E-9311-A62E54788E52}" type="datetime1">
              <a:rPr lang="fr-FR" smtClean="0">
                <a:solidFill>
                  <a:srgbClr val="000000">
                    <a:alpha val="0"/>
                  </a:srgbClr>
                </a:solidFill>
              </a:rPr>
              <a:pPr/>
              <a:t>14/09/2021</a:t>
            </a:fld>
            <a:endParaRPr lang="fr-FR" dirty="0">
              <a:solidFill>
                <a:srgbClr val="000000">
                  <a:alpha val="0"/>
                </a:srgb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 bwMode="gray">
          <a:xfrm>
            <a:off x="720000" y="4371949"/>
            <a:ext cx="3240000" cy="447947"/>
          </a:xfrm>
        </p:spPr>
        <p:txBody>
          <a:bodyPr anchor="ctr" anchorCtr="0"/>
          <a:lstStyle>
            <a:lvl1pPr algn="l">
              <a:defRPr sz="1150"/>
            </a:lvl1pPr>
          </a:lstStyle>
          <a:p>
            <a:r>
              <a:rPr lang="fr-FR" dirty="0">
                <a:solidFill>
                  <a:srgbClr val="000000"/>
                </a:solidFill>
              </a:rPr>
              <a:t>Intitulé de la direction/service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 bwMode="gray">
          <a:xfrm>
            <a:off x="0" y="4963500"/>
            <a:ext cx="180000" cy="180000"/>
          </a:xfrm>
          <a:ln>
            <a:solidFill>
              <a:schemeClr val="tx1">
                <a:alpha val="0"/>
              </a:schemeClr>
            </a:solidFill>
          </a:ln>
        </p:spPr>
        <p:txBody>
          <a:bodyPr/>
          <a:lstStyle>
            <a:lvl1pPr>
              <a:defRPr sz="100"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fld id="{10C140CD-8AED-46FF-A9A2-77308F3F39AE}" type="slidenum">
              <a:rPr lang="fr-FR" smtClean="0">
                <a:solidFill>
                  <a:srgbClr val="000000">
                    <a:alpha val="0"/>
                  </a:srgbClr>
                </a:solidFill>
              </a:rPr>
              <a:pPr/>
              <a:t>‹N°›</a:t>
            </a:fld>
            <a:endParaRPr lang="fr-FR" dirty="0">
              <a:solidFill>
                <a:srgbClr val="000000">
                  <a:alpha val="0"/>
                </a:srgbClr>
              </a:solidFill>
            </a:endParaRPr>
          </a:p>
        </p:txBody>
      </p:sp>
      <p:sp>
        <p:nvSpPr>
          <p:cNvPr id="7" name="Titre 6"/>
          <p:cNvSpPr>
            <a:spLocks noGrp="1"/>
          </p:cNvSpPr>
          <p:nvPr>
            <p:ph type="title" hasCustomPrompt="1"/>
          </p:nvPr>
        </p:nvSpPr>
        <p:spPr bwMode="gray">
          <a:xfrm>
            <a:off x="0" y="0"/>
            <a:ext cx="180000" cy="180000"/>
          </a:xfrm>
          <a:prstGeom prst="rect">
            <a:avLst/>
          </a:prstGeom>
          <a:ln>
            <a:solidFill>
              <a:schemeClr val="tx1">
                <a:alpha val="0"/>
              </a:schemeClr>
            </a:solidFill>
          </a:ln>
        </p:spPr>
        <p:txBody>
          <a:bodyPr/>
          <a:lstStyle>
            <a:lvl1pPr>
              <a:defRPr sz="100"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fr-FR" dirty="0"/>
              <a:t>Titre</a:t>
            </a:r>
          </a:p>
        </p:txBody>
      </p:sp>
      <p:pic>
        <p:nvPicPr>
          <p:cNvPr id="10" name="Image 9">
            <a:extLst>
              <a:ext uri="{FF2B5EF4-FFF2-40B4-BE49-F238E27FC236}">
                <a16:creationId xmlns:a16="http://schemas.microsoft.com/office/drawing/2014/main" id="{753DF2B5-DDEC-9F4F-AC71-1D361A99EA7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6228184" y="535712"/>
            <a:ext cx="2195813" cy="1265384"/>
          </a:xfrm>
          <a:prstGeom prst="rect">
            <a:avLst/>
          </a:prstGeom>
        </p:spPr>
      </p:pic>
      <p:pic>
        <p:nvPicPr>
          <p:cNvPr id="11" name="Image 10">
            <a:extLst>
              <a:ext uri="{FF2B5EF4-FFF2-40B4-BE49-F238E27FC236}">
                <a16:creationId xmlns:a16="http://schemas.microsoft.com/office/drawing/2014/main" id="{AA456506-B875-0447-AE4C-DB9009046513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540000" y="360000"/>
            <a:ext cx="2700000" cy="27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11766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ommai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fld id="{733122C9-A0B9-462F-8757-0847AD287B63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8" name="Espace réservé du texte 7"/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323528" y="1563638"/>
            <a:ext cx="2520000" cy="2880320"/>
          </a:xfrm>
        </p:spPr>
        <p:txBody>
          <a:bodyPr/>
          <a:lstStyle>
            <a:lvl1pPr marL="144000" indent="-144000">
              <a:spcBef>
                <a:spcPts val="400"/>
              </a:spcBef>
              <a:spcAft>
                <a:spcPts val="800"/>
              </a:spcAft>
              <a:buFont typeface="+mj-lt"/>
              <a:buAutoNum type="arabicPeriod"/>
              <a:defRPr b="1"/>
            </a:lvl1pPr>
            <a:lvl2pPr marL="324000" indent="-144000">
              <a:spcBef>
                <a:spcPts val="600"/>
              </a:spcBef>
              <a:spcAft>
                <a:spcPts val="800"/>
              </a:spcAft>
              <a:buFont typeface="+mj-lt"/>
              <a:buAutoNum type="alphaLcPeriod"/>
              <a:defRPr/>
            </a:lvl2pPr>
          </a:lstStyle>
          <a:p>
            <a:pPr lvl="0"/>
            <a:r>
              <a:rPr lang="fr-FR" dirty="0"/>
              <a:t>Titre de la partie</a:t>
            </a:r>
          </a:p>
          <a:p>
            <a:pPr lvl="1"/>
            <a:r>
              <a:rPr lang="fr-FR" dirty="0"/>
              <a:t>Deuxième niveau</a:t>
            </a:r>
          </a:p>
        </p:txBody>
      </p:sp>
      <p:sp>
        <p:nvSpPr>
          <p:cNvPr id="9" name="Espace réservé du texte 7"/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3312000" y="1563638"/>
            <a:ext cx="2520000" cy="2860762"/>
          </a:xfrm>
        </p:spPr>
        <p:txBody>
          <a:bodyPr/>
          <a:lstStyle>
            <a:lvl1pPr marL="144000" indent="-144000">
              <a:spcBef>
                <a:spcPts val="400"/>
              </a:spcBef>
              <a:spcAft>
                <a:spcPts val="800"/>
              </a:spcAft>
              <a:buFont typeface="+mj-lt"/>
              <a:buAutoNum type="arabicPeriod"/>
              <a:defRPr b="1"/>
            </a:lvl1pPr>
            <a:lvl2pPr marL="324000" indent="-144000">
              <a:spcBef>
                <a:spcPts val="600"/>
              </a:spcBef>
              <a:spcAft>
                <a:spcPts val="800"/>
              </a:spcAft>
              <a:buFont typeface="+mj-lt"/>
              <a:buAutoNum type="alphaLcPeriod"/>
              <a:defRPr/>
            </a:lvl2pPr>
          </a:lstStyle>
          <a:p>
            <a:pPr lvl="0"/>
            <a:r>
              <a:rPr lang="fr-FR" dirty="0"/>
              <a:t>Titre de la partie</a:t>
            </a:r>
          </a:p>
          <a:p>
            <a:pPr lvl="1"/>
            <a:r>
              <a:rPr lang="fr-FR" dirty="0"/>
              <a:t>Deuxième niveau</a:t>
            </a:r>
          </a:p>
        </p:txBody>
      </p:sp>
      <p:sp>
        <p:nvSpPr>
          <p:cNvPr id="10" name="Espace réservé du texte 7"/>
          <p:cNvSpPr>
            <a:spLocks noGrp="1"/>
          </p:cNvSpPr>
          <p:nvPr>
            <p:ph type="body" sz="quarter" idx="15" hasCustomPrompt="1"/>
          </p:nvPr>
        </p:nvSpPr>
        <p:spPr bwMode="gray">
          <a:xfrm>
            <a:off x="6263999" y="1563638"/>
            <a:ext cx="2520000" cy="2860762"/>
          </a:xfrm>
        </p:spPr>
        <p:txBody>
          <a:bodyPr/>
          <a:lstStyle>
            <a:lvl1pPr marL="144000" indent="-144000">
              <a:spcBef>
                <a:spcPts val="400"/>
              </a:spcBef>
              <a:spcAft>
                <a:spcPts val="800"/>
              </a:spcAft>
              <a:buFont typeface="+mj-lt"/>
              <a:buAutoNum type="arabicPeriod"/>
              <a:defRPr b="1"/>
            </a:lvl1pPr>
            <a:lvl2pPr marL="324000" indent="-144000">
              <a:spcBef>
                <a:spcPts val="600"/>
              </a:spcBef>
              <a:spcAft>
                <a:spcPts val="800"/>
              </a:spcAft>
              <a:buFont typeface="+mj-lt"/>
              <a:buAutoNum type="alphaLcPeriod"/>
              <a:defRPr/>
            </a:lvl2pPr>
          </a:lstStyle>
          <a:p>
            <a:pPr lvl="0"/>
            <a:r>
              <a:rPr lang="fr-FR" dirty="0"/>
              <a:t>Titre de la partie</a:t>
            </a:r>
          </a:p>
          <a:p>
            <a:pPr lvl="1"/>
            <a:r>
              <a:rPr lang="fr-FR" dirty="0"/>
              <a:t>Deuxième niveau</a:t>
            </a:r>
          </a:p>
        </p:txBody>
      </p:sp>
      <p:sp>
        <p:nvSpPr>
          <p:cNvPr id="23" name="Espace réservé de la date 3">
            <a:extLst>
              <a:ext uri="{FF2B5EF4-FFF2-40B4-BE49-F238E27FC236}">
                <a16:creationId xmlns:a16="http://schemas.microsoft.com/office/drawing/2014/main" id="{15CA4CAF-6729-AB4D-9354-99C08AEAB1B8}"/>
              </a:ext>
            </a:extLst>
          </p:cNvPr>
          <p:cNvSpPr>
            <a:spLocks noGrp="1"/>
          </p:cNvSpPr>
          <p:nvPr>
            <p:ph type="dt" sz="half" idx="2"/>
          </p:nvPr>
        </p:nvSpPr>
        <p:spPr bwMode="gray">
          <a:xfrm>
            <a:off x="323850" y="4797631"/>
            <a:ext cx="1210435" cy="345869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sz="750" b="1">
                <a:solidFill>
                  <a:schemeClr val="tx1"/>
                </a:solidFill>
              </a:defRPr>
            </a:lvl1pPr>
          </a:lstStyle>
          <a:p>
            <a:fld id="{251C71F6-E0A6-1740-B64F-38F332886BAF}" type="datetime1">
              <a:rPr lang="fr-FR" cap="all" smtClean="0"/>
              <a:pPr/>
              <a:t>14/09/2021</a:t>
            </a:fld>
            <a:endParaRPr lang="fr-FR" cap="all" dirty="0"/>
          </a:p>
        </p:txBody>
      </p:sp>
      <p:sp>
        <p:nvSpPr>
          <p:cNvPr id="25" name="Titre 18">
            <a:extLst>
              <a:ext uri="{FF2B5EF4-FFF2-40B4-BE49-F238E27FC236}">
                <a16:creationId xmlns:a16="http://schemas.microsoft.com/office/drawing/2014/main" id="{8909A550-9D66-7141-BF64-73CAD209688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23850" y="682801"/>
            <a:ext cx="8424863" cy="539991"/>
          </a:xfrm>
        </p:spPr>
        <p:txBody>
          <a:bodyPr/>
          <a:lstStyle/>
          <a:p>
            <a:r>
              <a:rPr lang="fr-FR" dirty="0"/>
              <a:t>Sommaire</a:t>
            </a:r>
          </a:p>
        </p:txBody>
      </p:sp>
      <p:sp>
        <p:nvSpPr>
          <p:cNvPr id="26" name="Espace réservé du pied de page 4">
            <a:extLst>
              <a:ext uri="{FF2B5EF4-FFF2-40B4-BE49-F238E27FC236}">
                <a16:creationId xmlns:a16="http://schemas.microsoft.com/office/drawing/2014/main" id="{745ED2D7-3CC1-3B41-AA37-64BDE1CE247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 bwMode="gray">
          <a:xfrm>
            <a:off x="2868782" y="195486"/>
            <a:ext cx="5879931" cy="36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750" b="1">
                <a:solidFill>
                  <a:schemeClr val="tx1"/>
                </a:solidFill>
              </a:defRPr>
            </a:lvl1pPr>
          </a:lstStyle>
          <a:p>
            <a:r>
              <a:rPr lang="fr-FR" dirty="0"/>
              <a:t>Intitulé de la direction/service</a:t>
            </a:r>
          </a:p>
        </p:txBody>
      </p:sp>
    </p:spTree>
    <p:extLst>
      <p:ext uri="{BB962C8B-B14F-4D97-AF65-F5344CB8AC3E}">
        <p14:creationId xmlns:p14="http://schemas.microsoft.com/office/powerpoint/2010/main" val="28881371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onnes de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fld id="{733122C9-A0B9-462F-8757-0847AD287B63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23" name="Espace réservé de la date 3">
            <a:extLst>
              <a:ext uri="{FF2B5EF4-FFF2-40B4-BE49-F238E27FC236}">
                <a16:creationId xmlns:a16="http://schemas.microsoft.com/office/drawing/2014/main" id="{15CA4CAF-6729-AB4D-9354-99C08AEAB1B8}"/>
              </a:ext>
            </a:extLst>
          </p:cNvPr>
          <p:cNvSpPr>
            <a:spLocks noGrp="1"/>
          </p:cNvSpPr>
          <p:nvPr>
            <p:ph type="dt" sz="half" idx="2"/>
          </p:nvPr>
        </p:nvSpPr>
        <p:spPr bwMode="gray">
          <a:xfrm>
            <a:off x="323850" y="4797631"/>
            <a:ext cx="1210435" cy="345869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sz="750" b="1">
                <a:solidFill>
                  <a:schemeClr val="tx1"/>
                </a:solidFill>
              </a:defRPr>
            </a:lvl1pPr>
          </a:lstStyle>
          <a:p>
            <a:fld id="{5E6183FC-BA60-7C49-ABF3-B50982741576}" type="datetime1">
              <a:rPr lang="fr-FR" cap="all" smtClean="0"/>
              <a:pPr/>
              <a:t>14/09/2021</a:t>
            </a:fld>
            <a:endParaRPr lang="fr-FR" cap="all" dirty="0"/>
          </a:p>
        </p:txBody>
      </p:sp>
      <p:sp>
        <p:nvSpPr>
          <p:cNvPr id="26" name="Espace réservé du pied de page 4">
            <a:extLst>
              <a:ext uri="{FF2B5EF4-FFF2-40B4-BE49-F238E27FC236}">
                <a16:creationId xmlns:a16="http://schemas.microsoft.com/office/drawing/2014/main" id="{745ED2D7-3CC1-3B41-AA37-64BDE1CE247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 bwMode="gray">
          <a:xfrm>
            <a:off x="2868782" y="195486"/>
            <a:ext cx="5879931" cy="36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750" b="1">
                <a:solidFill>
                  <a:schemeClr val="tx1"/>
                </a:solidFill>
              </a:defRPr>
            </a:lvl1pPr>
          </a:lstStyle>
          <a:p>
            <a:r>
              <a:rPr lang="fr-FR" dirty="0"/>
              <a:t>Intitulé de la direction/service</a:t>
            </a:r>
          </a:p>
        </p:txBody>
      </p:sp>
      <p:sp>
        <p:nvSpPr>
          <p:cNvPr id="11" name="Espace réservé du texte 7">
            <a:extLst>
              <a:ext uri="{FF2B5EF4-FFF2-40B4-BE49-F238E27FC236}">
                <a16:creationId xmlns:a16="http://schemas.microsoft.com/office/drawing/2014/main" id="{D4959A1A-C7DE-6748-A32B-7732F0ACFCF1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 bwMode="gray">
          <a:xfrm>
            <a:off x="323851" y="1248679"/>
            <a:ext cx="8424614" cy="242951"/>
          </a:xfrm>
        </p:spPr>
        <p:txBody>
          <a:bodyPr/>
          <a:lstStyle>
            <a:lvl1pPr marL="0" indent="95250">
              <a:spcBef>
                <a:spcPts val="400"/>
              </a:spcBef>
              <a:spcAft>
                <a:spcPts val="800"/>
              </a:spcAft>
              <a:buFont typeface="+mj-lt"/>
              <a:buNone/>
              <a:tabLst/>
              <a:defRPr sz="15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24000" indent="-144000">
              <a:spcBef>
                <a:spcPts val="600"/>
              </a:spcBef>
              <a:spcAft>
                <a:spcPts val="800"/>
              </a:spcAft>
              <a:buFont typeface="+mj-lt"/>
              <a:buAutoNum type="alphaLcPeriod"/>
              <a:defRPr/>
            </a:lvl2pPr>
          </a:lstStyle>
          <a:p>
            <a:pPr lvl="0"/>
            <a:r>
              <a:rPr lang="fr-FR" dirty="0"/>
              <a:t>Sous-titre</a:t>
            </a:r>
          </a:p>
          <a:p>
            <a:pPr lvl="0"/>
            <a:endParaRPr lang="fr-FR" dirty="0"/>
          </a:p>
        </p:txBody>
      </p:sp>
      <p:sp>
        <p:nvSpPr>
          <p:cNvPr id="12" name="Titre 18">
            <a:extLst>
              <a:ext uri="{FF2B5EF4-FFF2-40B4-BE49-F238E27FC236}">
                <a16:creationId xmlns:a16="http://schemas.microsoft.com/office/drawing/2014/main" id="{5919F96B-C5FF-5146-9075-19E07CEBB75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23850" y="682801"/>
            <a:ext cx="8424863" cy="539991"/>
          </a:xfrm>
        </p:spPr>
        <p:txBody>
          <a:bodyPr/>
          <a:lstStyle/>
          <a:p>
            <a:r>
              <a:rPr lang="fr-FR" dirty="0"/>
              <a:t>Titre</a:t>
            </a:r>
          </a:p>
        </p:txBody>
      </p:sp>
      <p:sp>
        <p:nvSpPr>
          <p:cNvPr id="13" name="Espace réservé du texte 11">
            <a:extLst>
              <a:ext uri="{FF2B5EF4-FFF2-40B4-BE49-F238E27FC236}">
                <a16:creationId xmlns:a16="http://schemas.microsoft.com/office/drawing/2014/main" id="{AC8956DD-B832-6147-8A66-A70995085BBE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 bwMode="gray">
          <a:xfrm>
            <a:off x="323528" y="1707654"/>
            <a:ext cx="2556471" cy="288032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 dirty="0"/>
              <a:t>Texte de niveau 1</a:t>
            </a:r>
          </a:p>
          <a:p>
            <a:pPr lvl="1"/>
            <a:r>
              <a:rPr lang="fr-FR" dirty="0"/>
              <a:t>Texte de niveau 2</a:t>
            </a:r>
          </a:p>
          <a:p>
            <a:pPr lvl="2"/>
            <a:r>
              <a:rPr lang="fr-FR" dirty="0"/>
              <a:t>Texte de niveau 3</a:t>
            </a:r>
          </a:p>
          <a:p>
            <a:pPr lvl="3"/>
            <a:r>
              <a:rPr lang="fr-FR" dirty="0"/>
              <a:t>Texte de niveau 4</a:t>
            </a:r>
          </a:p>
          <a:p>
            <a:pPr lvl="4"/>
            <a:r>
              <a:rPr lang="fr-FR" dirty="0"/>
              <a:t>Texte de niveau 5</a:t>
            </a:r>
          </a:p>
        </p:txBody>
      </p:sp>
      <p:sp>
        <p:nvSpPr>
          <p:cNvPr id="14" name="Espace réservé du texte 11">
            <a:extLst>
              <a:ext uri="{FF2B5EF4-FFF2-40B4-BE49-F238E27FC236}">
                <a16:creationId xmlns:a16="http://schemas.microsoft.com/office/drawing/2014/main" id="{DF66E72C-274C-AC4E-B20B-393EBD9A7172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3275856" y="1707654"/>
            <a:ext cx="2520000" cy="288032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 dirty="0"/>
              <a:t>Texte de niveau 1</a:t>
            </a:r>
          </a:p>
          <a:p>
            <a:pPr lvl="1"/>
            <a:r>
              <a:rPr lang="fr-FR" dirty="0"/>
              <a:t>Texte de niveau 2</a:t>
            </a:r>
          </a:p>
          <a:p>
            <a:pPr lvl="2"/>
            <a:r>
              <a:rPr lang="fr-FR" dirty="0"/>
              <a:t>Texte de niveau 3</a:t>
            </a:r>
          </a:p>
          <a:p>
            <a:pPr lvl="3"/>
            <a:r>
              <a:rPr lang="fr-FR" dirty="0"/>
              <a:t>Texte de niveau 4</a:t>
            </a:r>
          </a:p>
          <a:p>
            <a:pPr lvl="4"/>
            <a:r>
              <a:rPr lang="fr-FR" dirty="0"/>
              <a:t>Texte de niveau 5</a:t>
            </a:r>
          </a:p>
        </p:txBody>
      </p:sp>
      <p:sp>
        <p:nvSpPr>
          <p:cNvPr id="15" name="Espace réservé du texte 11">
            <a:extLst>
              <a:ext uri="{FF2B5EF4-FFF2-40B4-BE49-F238E27FC236}">
                <a16:creationId xmlns:a16="http://schemas.microsoft.com/office/drawing/2014/main" id="{10D42E91-F78E-1D46-9374-4446D0F57965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 bwMode="gray">
          <a:xfrm>
            <a:off x="6228184" y="1707654"/>
            <a:ext cx="2520000" cy="288032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 dirty="0"/>
              <a:t>Texte de niveau 1</a:t>
            </a:r>
          </a:p>
          <a:p>
            <a:pPr lvl="1"/>
            <a:r>
              <a:rPr lang="fr-FR" dirty="0"/>
              <a:t>Texte de niveau 2</a:t>
            </a:r>
          </a:p>
          <a:p>
            <a:pPr lvl="2"/>
            <a:r>
              <a:rPr lang="fr-FR" dirty="0"/>
              <a:t>Texte de niveau 3</a:t>
            </a:r>
          </a:p>
          <a:p>
            <a:pPr lvl="3"/>
            <a:r>
              <a:rPr lang="fr-FR" dirty="0"/>
              <a:t>Texte de niveau 4</a:t>
            </a:r>
          </a:p>
          <a:p>
            <a:pPr lvl="4"/>
            <a:r>
              <a:rPr lang="fr-FR" dirty="0"/>
              <a:t>Texte de niveau 5</a:t>
            </a:r>
          </a:p>
        </p:txBody>
      </p:sp>
    </p:spTree>
    <p:extLst>
      <p:ext uri="{BB962C8B-B14F-4D97-AF65-F5344CB8AC3E}">
        <p14:creationId xmlns:p14="http://schemas.microsoft.com/office/powerpoint/2010/main" val="6913468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, sous-titre, textes 3 et image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fld id="{733122C9-A0B9-462F-8757-0847AD287B63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12" name="Espace réservé du texte 11"/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323528" y="1707654"/>
            <a:ext cx="2520000" cy="288032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 dirty="0"/>
              <a:t>Texte de niveau 1</a:t>
            </a:r>
          </a:p>
          <a:p>
            <a:pPr lvl="1"/>
            <a:r>
              <a:rPr lang="fr-FR" dirty="0"/>
              <a:t>Texte de niveau 2</a:t>
            </a:r>
          </a:p>
          <a:p>
            <a:pPr lvl="2"/>
            <a:r>
              <a:rPr lang="fr-FR" dirty="0"/>
              <a:t>Texte de niveau 3</a:t>
            </a:r>
          </a:p>
          <a:p>
            <a:pPr lvl="3"/>
            <a:r>
              <a:rPr lang="fr-FR" dirty="0"/>
              <a:t>Texte de niveau 4</a:t>
            </a:r>
          </a:p>
          <a:p>
            <a:pPr lvl="4"/>
            <a:r>
              <a:rPr lang="fr-FR" dirty="0"/>
              <a:t>Texte de niveau 5</a:t>
            </a:r>
          </a:p>
        </p:txBody>
      </p:sp>
      <p:sp>
        <p:nvSpPr>
          <p:cNvPr id="17" name="Espace réservé de la date 3">
            <a:extLst>
              <a:ext uri="{FF2B5EF4-FFF2-40B4-BE49-F238E27FC236}">
                <a16:creationId xmlns:a16="http://schemas.microsoft.com/office/drawing/2014/main" id="{CEFA8BB7-D3E4-254A-BB0E-3D1C8C64E198}"/>
              </a:ext>
            </a:extLst>
          </p:cNvPr>
          <p:cNvSpPr>
            <a:spLocks noGrp="1"/>
          </p:cNvSpPr>
          <p:nvPr>
            <p:ph type="dt" sz="half" idx="2"/>
          </p:nvPr>
        </p:nvSpPr>
        <p:spPr bwMode="gray">
          <a:xfrm>
            <a:off x="323850" y="4797631"/>
            <a:ext cx="1210435" cy="345869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sz="750" b="1">
                <a:solidFill>
                  <a:schemeClr val="tx1"/>
                </a:solidFill>
              </a:defRPr>
            </a:lvl1pPr>
          </a:lstStyle>
          <a:p>
            <a:fld id="{0597CDB5-73DC-8641-8CC1-FAD9379FD627}" type="datetime1">
              <a:rPr lang="fr-FR" cap="all" smtClean="0"/>
              <a:pPr/>
              <a:t>14/09/2021</a:t>
            </a:fld>
            <a:endParaRPr lang="fr-FR" cap="all" dirty="0"/>
          </a:p>
        </p:txBody>
      </p:sp>
      <p:sp>
        <p:nvSpPr>
          <p:cNvPr id="18" name="Espace réservé du texte 7">
            <a:extLst>
              <a:ext uri="{FF2B5EF4-FFF2-40B4-BE49-F238E27FC236}">
                <a16:creationId xmlns:a16="http://schemas.microsoft.com/office/drawing/2014/main" id="{35840C24-F178-C44C-B5A1-3EB8F3EF4B9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323851" y="1248679"/>
            <a:ext cx="8424614" cy="242951"/>
          </a:xfrm>
        </p:spPr>
        <p:txBody>
          <a:bodyPr/>
          <a:lstStyle>
            <a:lvl1pPr marL="0" indent="95250">
              <a:spcBef>
                <a:spcPts val="400"/>
              </a:spcBef>
              <a:spcAft>
                <a:spcPts val="800"/>
              </a:spcAft>
              <a:buFont typeface="+mj-lt"/>
              <a:buNone/>
              <a:tabLst/>
              <a:defRPr sz="15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24000" indent="-144000">
              <a:spcBef>
                <a:spcPts val="600"/>
              </a:spcBef>
              <a:spcAft>
                <a:spcPts val="800"/>
              </a:spcAft>
              <a:buFont typeface="+mj-lt"/>
              <a:buAutoNum type="alphaLcPeriod"/>
              <a:defRPr/>
            </a:lvl2pPr>
          </a:lstStyle>
          <a:p>
            <a:pPr lvl="0"/>
            <a:r>
              <a:rPr lang="fr-FR" dirty="0"/>
              <a:t>Sous-titre</a:t>
            </a:r>
          </a:p>
          <a:p>
            <a:pPr lvl="0"/>
            <a:endParaRPr lang="fr-FR" dirty="0"/>
          </a:p>
        </p:txBody>
      </p:sp>
      <p:sp>
        <p:nvSpPr>
          <p:cNvPr id="19" name="Titre 18">
            <a:extLst>
              <a:ext uri="{FF2B5EF4-FFF2-40B4-BE49-F238E27FC236}">
                <a16:creationId xmlns:a16="http://schemas.microsoft.com/office/drawing/2014/main" id="{0271A58A-1CC5-D145-89AA-12537E5CE30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23850" y="682801"/>
            <a:ext cx="8424863" cy="539991"/>
          </a:xfrm>
        </p:spPr>
        <p:txBody>
          <a:bodyPr/>
          <a:lstStyle/>
          <a:p>
            <a:r>
              <a:rPr lang="fr-FR" dirty="0"/>
              <a:t>Titre</a:t>
            </a:r>
          </a:p>
        </p:txBody>
      </p:sp>
      <p:sp>
        <p:nvSpPr>
          <p:cNvPr id="20" name="Espace réservé du pied de page 4">
            <a:extLst>
              <a:ext uri="{FF2B5EF4-FFF2-40B4-BE49-F238E27FC236}">
                <a16:creationId xmlns:a16="http://schemas.microsoft.com/office/drawing/2014/main" id="{D46074BB-6BF7-8249-9377-D0271B2AECB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 bwMode="gray">
          <a:xfrm>
            <a:off x="2868782" y="195486"/>
            <a:ext cx="5879931" cy="36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750" b="1">
                <a:solidFill>
                  <a:schemeClr val="tx1"/>
                </a:solidFill>
              </a:defRPr>
            </a:lvl1pPr>
          </a:lstStyle>
          <a:p>
            <a:r>
              <a:rPr lang="fr-FR" dirty="0"/>
              <a:t>Intitulé de la direction/service</a:t>
            </a:r>
          </a:p>
        </p:txBody>
      </p:sp>
      <p:sp>
        <p:nvSpPr>
          <p:cNvPr id="8" name="Espace réservé pour une image  7">
            <a:extLst>
              <a:ext uri="{FF2B5EF4-FFF2-40B4-BE49-F238E27FC236}">
                <a16:creationId xmlns:a16="http://schemas.microsoft.com/office/drawing/2014/main" id="{7004A35F-FCE5-0248-9AD4-C4E7502EF166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3131840" y="1707654"/>
            <a:ext cx="5616624" cy="2880320"/>
          </a:xfrm>
        </p:spPr>
        <p:txBody>
          <a:bodyPr/>
          <a:lstStyle/>
          <a:p>
            <a:r>
              <a:rPr lang="fr-FR" smtClean="0"/>
              <a:t>Cliquez sur l'icône pour ajouter une image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771856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re, sous-titre, textes 3, et graphique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fld id="{733122C9-A0B9-462F-8757-0847AD287B63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12" name="Espace réservé du texte 11"/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6228184" y="1707654"/>
            <a:ext cx="2520000" cy="288032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 dirty="0"/>
              <a:t>Texte de niveau 1</a:t>
            </a:r>
          </a:p>
          <a:p>
            <a:pPr lvl="1"/>
            <a:r>
              <a:rPr lang="fr-FR" dirty="0"/>
              <a:t>Texte de niveau 2</a:t>
            </a:r>
          </a:p>
          <a:p>
            <a:pPr lvl="2"/>
            <a:r>
              <a:rPr lang="fr-FR" dirty="0"/>
              <a:t>Texte de niveau 3</a:t>
            </a:r>
          </a:p>
          <a:p>
            <a:pPr lvl="3"/>
            <a:r>
              <a:rPr lang="fr-FR" dirty="0"/>
              <a:t>Texte de niveau 4</a:t>
            </a:r>
          </a:p>
          <a:p>
            <a:pPr lvl="4"/>
            <a:r>
              <a:rPr lang="fr-FR" dirty="0"/>
              <a:t>Texte de niveau 5</a:t>
            </a:r>
          </a:p>
        </p:txBody>
      </p:sp>
      <p:sp>
        <p:nvSpPr>
          <p:cNvPr id="17" name="Espace réservé de la date 3">
            <a:extLst>
              <a:ext uri="{FF2B5EF4-FFF2-40B4-BE49-F238E27FC236}">
                <a16:creationId xmlns:a16="http://schemas.microsoft.com/office/drawing/2014/main" id="{CEFA8BB7-D3E4-254A-BB0E-3D1C8C64E198}"/>
              </a:ext>
            </a:extLst>
          </p:cNvPr>
          <p:cNvSpPr>
            <a:spLocks noGrp="1"/>
          </p:cNvSpPr>
          <p:nvPr>
            <p:ph type="dt" sz="half" idx="2"/>
          </p:nvPr>
        </p:nvSpPr>
        <p:spPr bwMode="gray">
          <a:xfrm>
            <a:off x="323850" y="4797631"/>
            <a:ext cx="1210435" cy="345869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sz="750" b="1">
                <a:solidFill>
                  <a:schemeClr val="tx1"/>
                </a:solidFill>
              </a:defRPr>
            </a:lvl1pPr>
          </a:lstStyle>
          <a:p>
            <a:fld id="{8E1290DD-BE4D-794B-919C-D565D1B9C67D}" type="datetime1">
              <a:rPr lang="fr-FR" cap="all" smtClean="0"/>
              <a:pPr/>
              <a:t>14/09/2021</a:t>
            </a:fld>
            <a:endParaRPr lang="fr-FR" cap="all" dirty="0"/>
          </a:p>
        </p:txBody>
      </p:sp>
      <p:sp>
        <p:nvSpPr>
          <p:cNvPr id="18" name="Espace réservé du texte 7">
            <a:extLst>
              <a:ext uri="{FF2B5EF4-FFF2-40B4-BE49-F238E27FC236}">
                <a16:creationId xmlns:a16="http://schemas.microsoft.com/office/drawing/2014/main" id="{35840C24-F178-C44C-B5A1-3EB8F3EF4B9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323851" y="1248679"/>
            <a:ext cx="8424614" cy="242951"/>
          </a:xfrm>
        </p:spPr>
        <p:txBody>
          <a:bodyPr/>
          <a:lstStyle>
            <a:lvl1pPr marL="0" indent="95250">
              <a:spcBef>
                <a:spcPts val="400"/>
              </a:spcBef>
              <a:spcAft>
                <a:spcPts val="800"/>
              </a:spcAft>
              <a:buFont typeface="+mj-lt"/>
              <a:buNone/>
              <a:tabLst/>
              <a:defRPr sz="15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24000" indent="-144000">
              <a:spcBef>
                <a:spcPts val="600"/>
              </a:spcBef>
              <a:spcAft>
                <a:spcPts val="800"/>
              </a:spcAft>
              <a:buFont typeface="+mj-lt"/>
              <a:buAutoNum type="alphaLcPeriod"/>
              <a:defRPr/>
            </a:lvl2pPr>
          </a:lstStyle>
          <a:p>
            <a:pPr lvl="0"/>
            <a:r>
              <a:rPr lang="fr-FR" dirty="0"/>
              <a:t>Sous-titre</a:t>
            </a:r>
          </a:p>
          <a:p>
            <a:pPr lvl="0"/>
            <a:endParaRPr lang="fr-FR" dirty="0"/>
          </a:p>
        </p:txBody>
      </p:sp>
      <p:sp>
        <p:nvSpPr>
          <p:cNvPr id="19" name="Titre 18">
            <a:extLst>
              <a:ext uri="{FF2B5EF4-FFF2-40B4-BE49-F238E27FC236}">
                <a16:creationId xmlns:a16="http://schemas.microsoft.com/office/drawing/2014/main" id="{0271A58A-1CC5-D145-89AA-12537E5CE30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23850" y="682801"/>
            <a:ext cx="8424863" cy="539991"/>
          </a:xfrm>
        </p:spPr>
        <p:txBody>
          <a:bodyPr/>
          <a:lstStyle/>
          <a:p>
            <a:r>
              <a:rPr lang="fr-FR" dirty="0"/>
              <a:t>Titre</a:t>
            </a:r>
          </a:p>
        </p:txBody>
      </p:sp>
      <p:sp>
        <p:nvSpPr>
          <p:cNvPr id="20" name="Espace réservé du pied de page 4">
            <a:extLst>
              <a:ext uri="{FF2B5EF4-FFF2-40B4-BE49-F238E27FC236}">
                <a16:creationId xmlns:a16="http://schemas.microsoft.com/office/drawing/2014/main" id="{D46074BB-6BF7-8249-9377-D0271B2AECB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 bwMode="gray">
          <a:xfrm>
            <a:off x="2868782" y="195486"/>
            <a:ext cx="5879931" cy="36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750" b="1">
                <a:solidFill>
                  <a:schemeClr val="tx1"/>
                </a:solidFill>
              </a:defRPr>
            </a:lvl1pPr>
          </a:lstStyle>
          <a:p>
            <a:r>
              <a:rPr lang="fr-FR" dirty="0"/>
              <a:t>Intitulé de la direction/service</a:t>
            </a:r>
          </a:p>
        </p:txBody>
      </p:sp>
      <p:sp>
        <p:nvSpPr>
          <p:cNvPr id="3" name="Espace réservé du graphique 2">
            <a:extLst>
              <a:ext uri="{FF2B5EF4-FFF2-40B4-BE49-F238E27FC236}">
                <a16:creationId xmlns:a16="http://schemas.microsoft.com/office/drawing/2014/main" id="{66D3B633-BB7B-4941-BF9B-161C5342E3AA}"/>
              </a:ext>
            </a:extLst>
          </p:cNvPr>
          <p:cNvSpPr>
            <a:spLocks noGrp="1"/>
          </p:cNvSpPr>
          <p:nvPr>
            <p:ph type="chart" sz="quarter" idx="15"/>
          </p:nvPr>
        </p:nvSpPr>
        <p:spPr>
          <a:xfrm>
            <a:off x="323528" y="1707654"/>
            <a:ext cx="5761038" cy="2879725"/>
          </a:xfrm>
        </p:spPr>
        <p:txBody>
          <a:bodyPr/>
          <a:lstStyle/>
          <a:p>
            <a:r>
              <a:rPr lang="fr-FR" smtClean="0"/>
              <a:t>Cliquez sur l'icône pour ajouter un graphique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441165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re et sous-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 9">
            <a:extLst>
              <a:ext uri="{FF2B5EF4-FFF2-40B4-BE49-F238E27FC236}">
                <a16:creationId xmlns:a16="http://schemas.microsoft.com/office/drawing/2014/main" id="{829DF172-12F0-D244-8F51-E16DC05073B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252000" y="252000"/>
            <a:ext cx="1440000" cy="1440000"/>
          </a:xfrm>
          <a:prstGeom prst="rect">
            <a:avLst/>
          </a:prstGeom>
        </p:spPr>
      </p:pic>
      <p:sp>
        <p:nvSpPr>
          <p:cNvPr id="11" name="Espace réservé du texte 10"/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323850" y="2139702"/>
            <a:ext cx="8424000" cy="2293224"/>
          </a:xfrm>
        </p:spPr>
        <p:txBody>
          <a:bodyPr/>
          <a:lstStyle>
            <a:lvl1pPr>
              <a:lnSpc>
                <a:spcPct val="90000"/>
              </a:lnSpc>
              <a:spcAft>
                <a:spcPts val="0"/>
              </a:spcAft>
              <a:defRPr sz="3250" b="1" cap="all" baseline="0"/>
            </a:lvl1pPr>
            <a:lvl2pPr marL="92075" indent="0">
              <a:spcBef>
                <a:spcPts val="500"/>
              </a:spcBef>
              <a:spcAft>
                <a:spcPts val="0"/>
              </a:spcAft>
              <a:buNone/>
              <a:tabLst/>
              <a:defRPr sz="1850"/>
            </a:lvl2pPr>
          </a:lstStyle>
          <a:p>
            <a:pPr lvl="0"/>
            <a:r>
              <a:rPr lang="fr-FR" dirty="0"/>
              <a:t>Titre</a:t>
            </a:r>
          </a:p>
          <a:p>
            <a:pPr lvl="1"/>
            <a:r>
              <a:rPr lang="fr-FR" dirty="0"/>
              <a:t>Sous-titre</a:t>
            </a:r>
          </a:p>
        </p:txBody>
      </p:sp>
      <p:cxnSp>
        <p:nvCxnSpPr>
          <p:cNvPr id="12" name="Connecteur droit 11"/>
          <p:cNvCxnSpPr>
            <a:cxnSpLocks/>
          </p:cNvCxnSpPr>
          <p:nvPr/>
        </p:nvCxnSpPr>
        <p:spPr bwMode="gray">
          <a:xfrm>
            <a:off x="323850" y="4784400"/>
            <a:ext cx="8424614" cy="0"/>
          </a:xfrm>
          <a:prstGeom prst="line">
            <a:avLst/>
          </a:prstGeom>
          <a:ln w="1016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Espace réservé de la date 3">
            <a:extLst>
              <a:ext uri="{FF2B5EF4-FFF2-40B4-BE49-F238E27FC236}">
                <a16:creationId xmlns:a16="http://schemas.microsoft.com/office/drawing/2014/main" id="{C192E6B1-2CEB-FB47-B10B-D25D43DF8D96}"/>
              </a:ext>
            </a:extLst>
          </p:cNvPr>
          <p:cNvSpPr>
            <a:spLocks noGrp="1"/>
          </p:cNvSpPr>
          <p:nvPr>
            <p:ph type="dt" sz="half" idx="2"/>
          </p:nvPr>
        </p:nvSpPr>
        <p:spPr bwMode="gray">
          <a:xfrm>
            <a:off x="323850" y="4797631"/>
            <a:ext cx="1210435" cy="345869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sz="750" b="1">
                <a:solidFill>
                  <a:schemeClr val="tx1"/>
                </a:solidFill>
              </a:defRPr>
            </a:lvl1pPr>
          </a:lstStyle>
          <a:p>
            <a:fld id="{D7698221-35EF-134F-B87A-568DECC70F29}" type="datetime1">
              <a:rPr lang="fr-FR" cap="all" smtClean="0"/>
              <a:pPr/>
              <a:t>14/09/2021</a:t>
            </a:fld>
            <a:endParaRPr lang="fr-FR" cap="all" dirty="0"/>
          </a:p>
        </p:txBody>
      </p:sp>
      <p:sp>
        <p:nvSpPr>
          <p:cNvPr id="14" name="Espace réservé du numéro de diapositive 5">
            <a:extLst>
              <a:ext uri="{FF2B5EF4-FFF2-40B4-BE49-F238E27FC236}">
                <a16:creationId xmlns:a16="http://schemas.microsoft.com/office/drawing/2014/main" id="{0593ECE3-ACEF-7441-BABB-08F519CCE72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 bwMode="gray">
          <a:xfrm>
            <a:off x="7398713" y="4783500"/>
            <a:ext cx="1350000" cy="36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750" b="1">
                <a:solidFill>
                  <a:schemeClr val="tx1"/>
                </a:solidFill>
              </a:defRPr>
            </a:lvl1pPr>
          </a:lstStyle>
          <a:p>
            <a:fld id="{733122C9-A0B9-462F-8757-0847AD287B63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16" name="Espace réservé du pied de page 4">
            <a:extLst>
              <a:ext uri="{FF2B5EF4-FFF2-40B4-BE49-F238E27FC236}">
                <a16:creationId xmlns:a16="http://schemas.microsoft.com/office/drawing/2014/main" id="{4D728EC0-9FC5-AB4E-B907-86A468EF1E2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 bwMode="gray">
          <a:xfrm>
            <a:off x="4067944" y="195486"/>
            <a:ext cx="4680769" cy="36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750" b="1">
                <a:solidFill>
                  <a:schemeClr val="tx1"/>
                </a:solidFill>
              </a:defRPr>
            </a:lvl1pPr>
          </a:lstStyle>
          <a:p>
            <a:r>
              <a:rPr lang="fr-FR" dirty="0"/>
              <a:t>Intitulé de la direction/service</a:t>
            </a:r>
          </a:p>
        </p:txBody>
      </p:sp>
      <p:pic>
        <p:nvPicPr>
          <p:cNvPr id="15" name="Image 14">
            <a:extLst>
              <a:ext uri="{FF2B5EF4-FFF2-40B4-BE49-F238E27FC236}">
                <a16:creationId xmlns:a16="http://schemas.microsoft.com/office/drawing/2014/main" id="{0B5534E2-19C3-C848-AD92-C2BA62CED427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2057385" y="345525"/>
            <a:ext cx="2010556" cy="11586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5818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p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915566"/>
            <a:ext cx="9144000" cy="4227934"/>
          </a:xfrm>
          <a:prstGeom prst="rect">
            <a:avLst/>
          </a:prstGeom>
          <a:solidFill>
            <a:schemeClr val="tx2"/>
          </a:solidFill>
        </p:spPr>
        <p:txBody>
          <a:bodyPr vert="horz" lIns="0" tIns="1080000" rIns="0" bIns="0" rtlCol="0" anchor="ctr" anchorCtr="0">
            <a:noAutofit/>
          </a:bodyPr>
          <a:lstStyle/>
          <a:p>
            <a:pPr marL="92075" lvl="0" indent="0" algn="ctr">
              <a:lnSpc>
                <a:spcPct val="100000"/>
              </a:lnSpc>
              <a:spcBef>
                <a:spcPts val="0"/>
              </a:spcBef>
              <a:spcAft>
                <a:spcPts val="500"/>
              </a:spcAft>
              <a:buFont typeface="Arial" pitchFamily="34" charset="0"/>
              <a:buNone/>
              <a:tabLst/>
            </a:pPr>
            <a:endParaRPr lang="fr-FR" sz="1400" b="0" cap="all" baseline="0">
              <a:solidFill>
                <a:schemeClr val="bg1"/>
              </a:solidFill>
            </a:endParaRPr>
          </a:p>
        </p:txBody>
      </p:sp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 bwMode="gray">
          <a:xfrm>
            <a:off x="359999" y="738000"/>
            <a:ext cx="8424000" cy="4046400"/>
          </a:xfrm>
          <a:custGeom>
            <a:avLst/>
            <a:gdLst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4" fmla="*/ 8424000 w 8424000"/>
              <a:gd name="connsiteY4" fmla="*/ 404640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4" fmla="*/ 8424000 w 8424000"/>
              <a:gd name="connsiteY4" fmla="*/ 404640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8424000 w 8424000"/>
              <a:gd name="connsiteY2" fmla="*/ 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4" fmla="*/ 8424000 w 8424000"/>
              <a:gd name="connsiteY4" fmla="*/ 404640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8424000 w 8424000"/>
              <a:gd name="connsiteY2" fmla="*/ 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4" fmla="*/ 8424000 w 8424000"/>
              <a:gd name="connsiteY4" fmla="*/ 404640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424000" h="4046400" stroke="0" extrusionOk="0">
                <a:moveTo>
                  <a:pt x="8424000" y="4046400"/>
                </a:moveTo>
                <a:lnTo>
                  <a:pt x="0" y="4046360"/>
                </a:lnTo>
                <a:lnTo>
                  <a:pt x="0" y="40"/>
                </a:lnTo>
                <a:cubicBezTo>
                  <a:pt x="0" y="18"/>
                  <a:pt x="3771553" y="0"/>
                  <a:pt x="8424000" y="0"/>
                </a:cubicBezTo>
                <a:lnTo>
                  <a:pt x="8424000" y="4046400"/>
                </a:lnTo>
                <a:close/>
              </a:path>
              <a:path w="8424000" h="4046400" fill="none">
                <a:moveTo>
                  <a:pt x="8424000" y="4046400"/>
                </a:moveTo>
                <a:lnTo>
                  <a:pt x="0" y="4046360"/>
                </a:lnTo>
              </a:path>
            </a:pathLst>
          </a:custGeom>
          <a:ln w="10160">
            <a:solidFill>
              <a:schemeClr val="bg1"/>
            </a:solidFill>
          </a:ln>
        </p:spPr>
        <p:txBody>
          <a:bodyPr lIns="0" bIns="360000" anchor="ctr" anchorCtr="0"/>
          <a:lstStyle>
            <a:lvl1pPr marL="396000" indent="-396000">
              <a:buFont typeface="+mj-lt"/>
              <a:buAutoNum type="arabicPeriod"/>
              <a:defRPr sz="3250">
                <a:solidFill>
                  <a:schemeClr val="bg1"/>
                </a:solidFill>
              </a:defRPr>
            </a:lvl1pPr>
          </a:lstStyle>
          <a:p>
            <a:r>
              <a:rPr lang="fr-FR" dirty="0" smtClean="0"/>
              <a:t>Tire</a:t>
            </a:r>
            <a:endParaRPr lang="fr-FR" dirty="0"/>
          </a:p>
        </p:txBody>
      </p:sp>
      <p:sp>
        <p:nvSpPr>
          <p:cNvPr id="7" name="Espace réservé de la date 3">
            <a:extLst>
              <a:ext uri="{FF2B5EF4-FFF2-40B4-BE49-F238E27FC236}">
                <a16:creationId xmlns:a16="http://schemas.microsoft.com/office/drawing/2014/main" id="{02A90153-98CB-E943-A611-AD9242F15601}"/>
              </a:ext>
            </a:extLst>
          </p:cNvPr>
          <p:cNvSpPr>
            <a:spLocks noGrp="1"/>
          </p:cNvSpPr>
          <p:nvPr>
            <p:ph type="dt" sz="half" idx="2"/>
          </p:nvPr>
        </p:nvSpPr>
        <p:spPr bwMode="gray">
          <a:xfrm>
            <a:off x="364285" y="4797631"/>
            <a:ext cx="1170000" cy="345869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sz="750" b="1">
                <a:solidFill>
                  <a:schemeClr val="bg1"/>
                </a:solidFill>
              </a:defRPr>
            </a:lvl1pPr>
          </a:lstStyle>
          <a:p>
            <a:fld id="{5F7325A3-5315-1B4B-A0D9-112471EB5837}" type="datetime1">
              <a:rPr lang="fr-FR" cap="all" smtClean="0"/>
              <a:pPr/>
              <a:t>14/09/2021</a:t>
            </a:fld>
            <a:endParaRPr lang="fr-FR" cap="all" dirty="0"/>
          </a:p>
        </p:txBody>
      </p:sp>
      <p:sp>
        <p:nvSpPr>
          <p:cNvPr id="10" name="Espace réservé du numéro de diapositive 5">
            <a:extLst>
              <a:ext uri="{FF2B5EF4-FFF2-40B4-BE49-F238E27FC236}">
                <a16:creationId xmlns:a16="http://schemas.microsoft.com/office/drawing/2014/main" id="{BE3965BE-3A81-1248-821F-39E8294A18F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 bwMode="gray">
          <a:xfrm>
            <a:off x="7470472" y="4783500"/>
            <a:ext cx="1350000" cy="36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750" b="1">
                <a:solidFill>
                  <a:schemeClr val="bg1"/>
                </a:solidFill>
              </a:defRPr>
            </a:lvl1pPr>
          </a:lstStyle>
          <a:p>
            <a:fld id="{733122C9-A0B9-462F-8757-0847AD287B63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11" name="Espace réservé du pied de page 4">
            <a:extLst>
              <a:ext uri="{FF2B5EF4-FFF2-40B4-BE49-F238E27FC236}">
                <a16:creationId xmlns:a16="http://schemas.microsoft.com/office/drawing/2014/main" id="{DCBACC69-485F-9F49-A64D-9385F9776EB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 bwMode="gray">
          <a:xfrm>
            <a:off x="2868782" y="195486"/>
            <a:ext cx="5879931" cy="36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750" b="1">
                <a:solidFill>
                  <a:schemeClr val="tx1"/>
                </a:solidFill>
              </a:defRPr>
            </a:lvl1pPr>
          </a:lstStyle>
          <a:p>
            <a:r>
              <a:rPr lang="fr-FR" dirty="0"/>
              <a:t>Intitulé de la direction/service</a:t>
            </a:r>
          </a:p>
        </p:txBody>
      </p:sp>
    </p:spTree>
    <p:extLst>
      <p:ext uri="{BB962C8B-B14F-4D97-AF65-F5344CB8AC3E}">
        <p14:creationId xmlns:p14="http://schemas.microsoft.com/office/powerpoint/2010/main" val="10765460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ouver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 bwMode="gray">
          <a:xfrm>
            <a:off x="0" y="4963500"/>
            <a:ext cx="180000" cy="180000"/>
          </a:xfrm>
          <a:prstGeom prst="rect">
            <a:avLst/>
          </a:prstGeom>
          <a:ln>
            <a:solidFill>
              <a:schemeClr val="tx1">
                <a:alpha val="0"/>
              </a:schemeClr>
            </a:solidFill>
          </a:ln>
        </p:spPr>
        <p:txBody>
          <a:bodyPr/>
          <a:lstStyle>
            <a:lvl1pPr>
              <a:defRPr sz="100"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fld id="{4EA19884-7A29-DC4E-9311-A62E54788E52}" type="datetime1">
              <a:rPr lang="fr-FR" smtClean="0"/>
              <a:t>14/09/2021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 bwMode="gray">
          <a:xfrm>
            <a:off x="720000" y="4371949"/>
            <a:ext cx="3240000" cy="447947"/>
          </a:xfrm>
        </p:spPr>
        <p:txBody>
          <a:bodyPr anchor="ctr" anchorCtr="0"/>
          <a:lstStyle>
            <a:lvl1pPr algn="l">
              <a:defRPr sz="1150"/>
            </a:lvl1pPr>
          </a:lstStyle>
          <a:p>
            <a:r>
              <a:rPr lang="fr-FR" dirty="0"/>
              <a:t>Intitulé de la direction/service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 bwMode="gray">
          <a:xfrm>
            <a:off x="0" y="4963500"/>
            <a:ext cx="180000" cy="180000"/>
          </a:xfrm>
          <a:ln>
            <a:solidFill>
              <a:schemeClr val="tx1">
                <a:alpha val="0"/>
              </a:schemeClr>
            </a:solidFill>
          </a:ln>
        </p:spPr>
        <p:txBody>
          <a:bodyPr/>
          <a:lstStyle>
            <a:lvl1pPr>
              <a:defRPr sz="100"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fld id="{10C140CD-8AED-46FF-A9A2-77308F3F39AE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7" name="Titre 6"/>
          <p:cNvSpPr>
            <a:spLocks noGrp="1"/>
          </p:cNvSpPr>
          <p:nvPr>
            <p:ph type="title" hasCustomPrompt="1"/>
          </p:nvPr>
        </p:nvSpPr>
        <p:spPr bwMode="gray">
          <a:xfrm>
            <a:off x="0" y="0"/>
            <a:ext cx="180000" cy="180000"/>
          </a:xfrm>
          <a:prstGeom prst="rect">
            <a:avLst/>
          </a:prstGeom>
          <a:ln>
            <a:solidFill>
              <a:schemeClr val="tx1">
                <a:alpha val="0"/>
              </a:schemeClr>
            </a:solidFill>
          </a:ln>
        </p:spPr>
        <p:txBody>
          <a:bodyPr/>
          <a:lstStyle>
            <a:lvl1pPr>
              <a:defRPr sz="100"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fr-FR" dirty="0"/>
              <a:t>Titre</a:t>
            </a:r>
          </a:p>
        </p:txBody>
      </p:sp>
      <p:pic>
        <p:nvPicPr>
          <p:cNvPr id="10" name="Image 9">
            <a:extLst>
              <a:ext uri="{FF2B5EF4-FFF2-40B4-BE49-F238E27FC236}">
                <a16:creationId xmlns:a16="http://schemas.microsoft.com/office/drawing/2014/main" id="{753DF2B5-DDEC-9F4F-AC71-1D361A99EA7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6228184" y="535712"/>
            <a:ext cx="2195813" cy="1265384"/>
          </a:xfrm>
          <a:prstGeom prst="rect">
            <a:avLst/>
          </a:prstGeom>
        </p:spPr>
      </p:pic>
      <p:pic>
        <p:nvPicPr>
          <p:cNvPr id="11" name="Image 10">
            <a:extLst>
              <a:ext uri="{FF2B5EF4-FFF2-40B4-BE49-F238E27FC236}">
                <a16:creationId xmlns:a16="http://schemas.microsoft.com/office/drawing/2014/main" id="{AA456506-B875-0447-AE4C-DB9009046513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540000" y="360000"/>
            <a:ext cx="2700000" cy="27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74075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7FF3F1-902F-433C-A3BB-D77DADE91630}" type="datetimeFigureOut">
              <a:rPr lang="fr-FR" smtClean="0"/>
              <a:t>14/09/2021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B3784-1EC4-4ED1-AEFC-E325EAA9436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981967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.xml"/><Relationship Id="rId3" Type="http://schemas.openxmlformats.org/officeDocument/2006/relationships/slideLayout" Target="../slideLayouts/slideLayout12.xml"/><Relationship Id="rId7" Type="http://schemas.openxmlformats.org/officeDocument/2006/relationships/slideLayout" Target="../slideLayouts/slideLayout16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6" Type="http://schemas.openxmlformats.org/officeDocument/2006/relationships/slideLayout" Target="../slideLayouts/slideLayout15.xml"/><Relationship Id="rId11" Type="http://schemas.openxmlformats.org/officeDocument/2006/relationships/image" Target="../media/image2.png"/><Relationship Id="rId5" Type="http://schemas.openxmlformats.org/officeDocument/2006/relationships/slideLayout" Target="../slideLayouts/slideLayout14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13.xml"/><Relationship Id="rId9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 bwMode="gray">
          <a:xfrm>
            <a:off x="323850" y="1707654"/>
            <a:ext cx="8424863" cy="2952325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/>
            <a:r>
              <a:rPr lang="fr-FR" noProof="0" dirty="0"/>
              <a:t>Texte de niveau 1</a:t>
            </a:r>
          </a:p>
          <a:p>
            <a:pPr lvl="1"/>
            <a:r>
              <a:rPr lang="fr-FR" noProof="0" dirty="0"/>
              <a:t>Texte de niveau 2</a:t>
            </a:r>
          </a:p>
          <a:p>
            <a:pPr lvl="2"/>
            <a:r>
              <a:rPr lang="fr-FR" noProof="0" dirty="0"/>
              <a:t>Texte de niveau 3</a:t>
            </a:r>
          </a:p>
          <a:p>
            <a:pPr lvl="3"/>
            <a:r>
              <a:rPr lang="fr-FR" noProof="0" dirty="0"/>
              <a:t>Texte de niveau 4</a:t>
            </a:r>
          </a:p>
          <a:p>
            <a:pPr lvl="4"/>
            <a:r>
              <a:rPr lang="fr-FR" noProof="0" dirty="0"/>
              <a:t>Texte de niveau 5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 bwMode="gray">
          <a:xfrm>
            <a:off x="2868782" y="195486"/>
            <a:ext cx="5879931" cy="36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750" b="1">
                <a:solidFill>
                  <a:schemeClr val="tx1"/>
                </a:solidFill>
              </a:defRPr>
            </a:lvl1pPr>
          </a:lstStyle>
          <a:p>
            <a:r>
              <a:rPr lang="fr-FR" dirty="0"/>
              <a:t>Intitulé de la direction/service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 bwMode="gray">
          <a:xfrm>
            <a:off x="7398713" y="4783500"/>
            <a:ext cx="1350000" cy="36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750" b="1">
                <a:solidFill>
                  <a:schemeClr val="tx1"/>
                </a:solidFill>
              </a:defRPr>
            </a:lvl1pPr>
          </a:lstStyle>
          <a:p>
            <a:fld id="{733122C9-A0B9-462F-8757-0847AD287B63}" type="slidenum">
              <a:rPr lang="fr-FR" smtClean="0"/>
              <a:pPr/>
              <a:t>‹N°›</a:t>
            </a:fld>
            <a:endParaRPr lang="fr-FR" dirty="0"/>
          </a:p>
        </p:txBody>
      </p:sp>
      <p:cxnSp>
        <p:nvCxnSpPr>
          <p:cNvPr id="10" name="Connecteur droit 9"/>
          <p:cNvCxnSpPr>
            <a:cxnSpLocks/>
          </p:cNvCxnSpPr>
          <p:nvPr/>
        </p:nvCxnSpPr>
        <p:spPr bwMode="gray">
          <a:xfrm>
            <a:off x="323850" y="4784400"/>
            <a:ext cx="8424614" cy="0"/>
          </a:xfrm>
          <a:prstGeom prst="line">
            <a:avLst/>
          </a:prstGeom>
          <a:ln w="1016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Espace réservé du titre 11">
            <a:extLst>
              <a:ext uri="{FF2B5EF4-FFF2-40B4-BE49-F238E27FC236}">
                <a16:creationId xmlns:a16="http://schemas.microsoft.com/office/drawing/2014/main" id="{59FB2B3E-557E-DB42-9DB7-D6A72FD3AB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850" y="682801"/>
            <a:ext cx="8424863" cy="53999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dirty="0"/>
              <a:t>Titre </a:t>
            </a:r>
          </a:p>
        </p:txBody>
      </p:sp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F8170561-5F7A-B046-81BE-E60E60355D4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15703" y="4783500"/>
            <a:ext cx="20574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50" b="1">
                <a:solidFill>
                  <a:schemeClr val="tx1"/>
                </a:solidFill>
              </a:defRPr>
            </a:lvl1pPr>
          </a:lstStyle>
          <a:p>
            <a:fld id="{B858D49A-5A7A-574D-A0ED-52B5C1EFA876}" type="datetime1">
              <a:rPr lang="fr-FR" cap="all" smtClean="0"/>
              <a:pPr/>
              <a:t>14/09/2021</a:t>
            </a:fld>
            <a:endParaRPr lang="fr-FR" cap="all" dirty="0"/>
          </a:p>
        </p:txBody>
      </p:sp>
      <p:cxnSp>
        <p:nvCxnSpPr>
          <p:cNvPr id="9" name="Connecteur droit 8">
            <a:extLst>
              <a:ext uri="{FF2B5EF4-FFF2-40B4-BE49-F238E27FC236}">
                <a16:creationId xmlns:a16="http://schemas.microsoft.com/office/drawing/2014/main" id="{E071FEB6-0E77-DD46-9DA0-C52EF51FC7F3}"/>
              </a:ext>
            </a:extLst>
          </p:cNvPr>
          <p:cNvCxnSpPr/>
          <p:nvPr/>
        </p:nvCxnSpPr>
        <p:spPr bwMode="gray">
          <a:xfrm>
            <a:off x="360000" y="4784400"/>
            <a:ext cx="8424000" cy="0"/>
          </a:xfrm>
          <a:prstGeom prst="line">
            <a:avLst/>
          </a:prstGeom>
          <a:ln w="1016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" name="Image 13">
            <a:extLst>
              <a:ext uri="{FF2B5EF4-FFF2-40B4-BE49-F238E27FC236}">
                <a16:creationId xmlns:a16="http://schemas.microsoft.com/office/drawing/2014/main" id="{5C7551C4-641A-D343-AA7E-79AE4711BFA8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1172877" y="185142"/>
            <a:ext cx="606854" cy="349713"/>
          </a:xfrm>
          <a:prstGeom prst="rect">
            <a:avLst/>
          </a:prstGeom>
        </p:spPr>
      </p:pic>
      <p:pic>
        <p:nvPicPr>
          <p:cNvPr id="15" name="Image 14">
            <a:extLst>
              <a:ext uri="{FF2B5EF4-FFF2-40B4-BE49-F238E27FC236}">
                <a16:creationId xmlns:a16="http://schemas.microsoft.com/office/drawing/2014/main" id="{4921EE98-A0EA-AE49-A902-478042AA6CF9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288000" y="108000"/>
            <a:ext cx="540000" cy="5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59280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4" r:id="rId1"/>
    <p:sldLayoutId id="2147483815" r:id="rId2"/>
    <p:sldLayoutId id="2147483816" r:id="rId3"/>
    <p:sldLayoutId id="2147483817" r:id="rId4"/>
    <p:sldLayoutId id="2147483818" r:id="rId5"/>
    <p:sldLayoutId id="2147483819" r:id="rId6"/>
    <p:sldLayoutId id="2147483820" r:id="rId7"/>
    <p:sldLayoutId id="2147483821" r:id="rId8"/>
    <p:sldLayoutId id="2147483831" r:id="rId9"/>
  </p:sldLayoutIdLst>
  <p:hf hdr="0"/>
  <p:txStyles>
    <p:titleStyle>
      <a:lvl1pPr marL="14288" indent="0" algn="l" defTabSz="914400" rtl="0" eaLnBrk="1" latinLnBrk="0" hangingPunct="1">
        <a:lnSpc>
          <a:spcPct val="90000"/>
        </a:lnSpc>
        <a:spcBef>
          <a:spcPct val="0"/>
        </a:spcBef>
        <a:buNone/>
        <a:tabLst/>
        <a:defRPr sz="25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92075" indent="0" algn="l" defTabSz="914400" rtl="0" eaLnBrk="1" latinLnBrk="0" hangingPunct="1">
        <a:lnSpc>
          <a:spcPct val="100000"/>
        </a:lnSpc>
        <a:spcBef>
          <a:spcPts val="0"/>
        </a:spcBef>
        <a:spcAft>
          <a:spcPts val="500"/>
        </a:spcAft>
        <a:buFont typeface="Arial" pitchFamily="34" charset="0"/>
        <a:buNone/>
        <a:tabLst/>
        <a:defRPr sz="1400" b="0" kern="1200">
          <a:solidFill>
            <a:schemeClr val="tx1"/>
          </a:solidFill>
          <a:latin typeface="+mn-lt"/>
          <a:ea typeface="+mn-ea"/>
          <a:cs typeface="+mn-cs"/>
        </a:defRPr>
      </a:lvl1pPr>
      <a:lvl2pPr marL="351450" indent="-171450" algn="l" defTabSz="914400" rtl="0" eaLnBrk="1" latinLnBrk="0" hangingPunct="1">
        <a:lnSpc>
          <a:spcPct val="100000"/>
        </a:lnSpc>
        <a:spcBef>
          <a:spcPts val="600"/>
        </a:spcBef>
        <a:spcAft>
          <a:spcPts val="600"/>
        </a:spcAft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2pPr>
      <a:lvl3pPr marL="531450" indent="-171450" algn="l" defTabSz="914400" rtl="0" eaLnBrk="1" latinLnBrk="0" hangingPunct="1">
        <a:lnSpc>
          <a:spcPct val="100000"/>
        </a:lnSpc>
        <a:spcBef>
          <a:spcPts val="100"/>
        </a:spcBef>
        <a:spcAft>
          <a:spcPts val="100"/>
        </a:spcAft>
        <a:buSzPct val="100000"/>
        <a:buFont typeface="Wingdings" pitchFamily="2" charset="2"/>
        <a:buChar char="§"/>
        <a:defRPr sz="1000" kern="1200">
          <a:solidFill>
            <a:schemeClr val="tx1"/>
          </a:solidFill>
          <a:latin typeface="+mn-lt"/>
          <a:ea typeface="+mn-ea"/>
          <a:cs typeface="+mn-cs"/>
        </a:defRPr>
      </a:lvl3pPr>
      <a:lvl4pPr marL="711450" indent="-171450" algn="l" defTabSz="914400" rtl="0" eaLnBrk="1" latinLnBrk="0" hangingPunct="1">
        <a:lnSpc>
          <a:spcPct val="100000"/>
        </a:lnSpc>
        <a:spcBef>
          <a:spcPts val="100"/>
        </a:spcBef>
        <a:spcAft>
          <a:spcPts val="100"/>
        </a:spcAft>
        <a:buSzPct val="100000"/>
        <a:buFont typeface="Arial" panose="020B0604020202020204" pitchFamily="34" charset="0"/>
        <a:buChar char="•"/>
        <a:defRPr sz="800" kern="1200">
          <a:solidFill>
            <a:schemeClr val="tx1"/>
          </a:solidFill>
          <a:latin typeface="+mn-lt"/>
          <a:ea typeface="+mn-ea"/>
          <a:cs typeface="+mn-cs"/>
        </a:defRPr>
      </a:lvl4pPr>
      <a:lvl5pPr marL="927450" indent="-171450" algn="l" defTabSz="914400" rtl="0" eaLnBrk="1" latinLnBrk="0" hangingPunct="1">
        <a:lnSpc>
          <a:spcPct val="100000"/>
        </a:lnSpc>
        <a:spcBef>
          <a:spcPts val="100"/>
        </a:spcBef>
        <a:spcAft>
          <a:spcPts val="100"/>
        </a:spcAft>
        <a:buSzPct val="100000"/>
        <a:buFont typeface="Wingdings" pitchFamily="2" charset="2"/>
        <a:buChar char="§"/>
        <a:defRPr sz="7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indent="0" algn="l" defTabSz="914400" rtl="0" eaLnBrk="1" latinLnBrk="0" hangingPunct="1">
        <a:spcBef>
          <a:spcPct val="20000"/>
        </a:spcBef>
        <a:buFont typeface="Arial" pitchFamily="34" charset="0"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1620">
          <p15:clr>
            <a:srgbClr val="F26B43"/>
          </p15:clr>
        </p15:guide>
        <p15:guide id="2" pos="204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 bwMode="gray">
          <a:xfrm>
            <a:off x="323850" y="1707654"/>
            <a:ext cx="8424863" cy="2952325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/>
            <a:r>
              <a:rPr lang="fr-FR" noProof="0" dirty="0"/>
              <a:t>Texte de niveau 1</a:t>
            </a:r>
          </a:p>
          <a:p>
            <a:pPr lvl="1"/>
            <a:r>
              <a:rPr lang="fr-FR" noProof="0" dirty="0"/>
              <a:t>Texte de niveau 2</a:t>
            </a:r>
          </a:p>
          <a:p>
            <a:pPr lvl="2"/>
            <a:r>
              <a:rPr lang="fr-FR" noProof="0" dirty="0"/>
              <a:t>Texte de niveau 3</a:t>
            </a:r>
          </a:p>
          <a:p>
            <a:pPr lvl="3"/>
            <a:r>
              <a:rPr lang="fr-FR" noProof="0" dirty="0"/>
              <a:t>Texte de niveau 4</a:t>
            </a:r>
          </a:p>
          <a:p>
            <a:pPr lvl="4"/>
            <a:r>
              <a:rPr lang="fr-FR" noProof="0" dirty="0"/>
              <a:t>Texte de niveau 5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 bwMode="gray">
          <a:xfrm>
            <a:off x="2868782" y="195486"/>
            <a:ext cx="5879931" cy="36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750" b="1">
                <a:solidFill>
                  <a:schemeClr val="tx1"/>
                </a:solidFill>
              </a:defRPr>
            </a:lvl1pPr>
          </a:lstStyle>
          <a:p>
            <a:r>
              <a:rPr lang="fr-FR" dirty="0">
                <a:solidFill>
                  <a:srgbClr val="000000"/>
                </a:solidFill>
              </a:rPr>
              <a:t>Intitulé de la direction/service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 bwMode="gray">
          <a:xfrm>
            <a:off x="7398713" y="4783500"/>
            <a:ext cx="1350000" cy="36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750" b="1">
                <a:solidFill>
                  <a:schemeClr val="tx1"/>
                </a:solidFill>
              </a:defRPr>
            </a:lvl1pPr>
          </a:lstStyle>
          <a:p>
            <a:fld id="{733122C9-A0B9-462F-8757-0847AD287B63}" type="slidenum">
              <a:rPr lang="fr-FR" smtClean="0">
                <a:solidFill>
                  <a:srgbClr val="000000"/>
                </a:solidFill>
              </a:rPr>
              <a:pPr/>
              <a:t>‹N°›</a:t>
            </a:fld>
            <a:endParaRPr lang="fr-FR" dirty="0">
              <a:solidFill>
                <a:srgbClr val="000000"/>
              </a:solidFill>
            </a:endParaRPr>
          </a:p>
        </p:txBody>
      </p:sp>
      <p:cxnSp>
        <p:nvCxnSpPr>
          <p:cNvPr id="10" name="Connecteur droit 9"/>
          <p:cNvCxnSpPr>
            <a:cxnSpLocks/>
          </p:cNvCxnSpPr>
          <p:nvPr/>
        </p:nvCxnSpPr>
        <p:spPr bwMode="gray">
          <a:xfrm>
            <a:off x="323850" y="4784400"/>
            <a:ext cx="8424614" cy="0"/>
          </a:xfrm>
          <a:prstGeom prst="line">
            <a:avLst/>
          </a:prstGeom>
          <a:ln w="1016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Espace réservé du titre 11">
            <a:extLst>
              <a:ext uri="{FF2B5EF4-FFF2-40B4-BE49-F238E27FC236}">
                <a16:creationId xmlns:a16="http://schemas.microsoft.com/office/drawing/2014/main" id="{59FB2B3E-557E-DB42-9DB7-D6A72FD3AB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850" y="682801"/>
            <a:ext cx="8424863" cy="53999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dirty="0"/>
              <a:t>Titre </a:t>
            </a:r>
          </a:p>
        </p:txBody>
      </p:sp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F8170561-5F7A-B046-81BE-E60E60355D4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15703" y="4783500"/>
            <a:ext cx="20574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50" b="1">
                <a:solidFill>
                  <a:schemeClr val="tx1"/>
                </a:solidFill>
              </a:defRPr>
            </a:lvl1pPr>
          </a:lstStyle>
          <a:p>
            <a:fld id="{B858D49A-5A7A-574D-A0ED-52B5C1EFA876}" type="datetime1">
              <a:rPr lang="fr-FR" cap="all" smtClean="0">
                <a:solidFill>
                  <a:srgbClr val="000000"/>
                </a:solidFill>
              </a:rPr>
              <a:pPr/>
              <a:t>14/09/2021</a:t>
            </a:fld>
            <a:endParaRPr lang="fr-FR" cap="all" dirty="0">
              <a:solidFill>
                <a:srgbClr val="000000"/>
              </a:solidFill>
            </a:endParaRPr>
          </a:p>
        </p:txBody>
      </p:sp>
      <p:cxnSp>
        <p:nvCxnSpPr>
          <p:cNvPr id="9" name="Connecteur droit 8">
            <a:extLst>
              <a:ext uri="{FF2B5EF4-FFF2-40B4-BE49-F238E27FC236}">
                <a16:creationId xmlns:a16="http://schemas.microsoft.com/office/drawing/2014/main" id="{E071FEB6-0E77-DD46-9DA0-C52EF51FC7F3}"/>
              </a:ext>
            </a:extLst>
          </p:cNvPr>
          <p:cNvCxnSpPr/>
          <p:nvPr/>
        </p:nvCxnSpPr>
        <p:spPr bwMode="gray">
          <a:xfrm>
            <a:off x="360000" y="4784400"/>
            <a:ext cx="8424000" cy="0"/>
          </a:xfrm>
          <a:prstGeom prst="line">
            <a:avLst/>
          </a:prstGeom>
          <a:ln w="1016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" name="Image 13">
            <a:extLst>
              <a:ext uri="{FF2B5EF4-FFF2-40B4-BE49-F238E27FC236}">
                <a16:creationId xmlns:a16="http://schemas.microsoft.com/office/drawing/2014/main" id="{5C7551C4-641A-D343-AA7E-79AE4711BFA8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1172877" y="185142"/>
            <a:ext cx="606854" cy="349713"/>
          </a:xfrm>
          <a:prstGeom prst="rect">
            <a:avLst/>
          </a:prstGeom>
        </p:spPr>
      </p:pic>
      <p:pic>
        <p:nvPicPr>
          <p:cNvPr id="15" name="Image 14">
            <a:extLst>
              <a:ext uri="{FF2B5EF4-FFF2-40B4-BE49-F238E27FC236}">
                <a16:creationId xmlns:a16="http://schemas.microsoft.com/office/drawing/2014/main" id="{4921EE98-A0EA-AE49-A902-478042AA6CF9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288000" y="108000"/>
            <a:ext cx="540000" cy="5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69090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3" r:id="rId1"/>
    <p:sldLayoutId id="2147483824" r:id="rId2"/>
    <p:sldLayoutId id="2147483825" r:id="rId3"/>
    <p:sldLayoutId id="2147483826" r:id="rId4"/>
    <p:sldLayoutId id="2147483827" r:id="rId5"/>
    <p:sldLayoutId id="2147483828" r:id="rId6"/>
    <p:sldLayoutId id="2147483829" r:id="rId7"/>
    <p:sldLayoutId id="2147483830" r:id="rId8"/>
  </p:sldLayoutIdLst>
  <p:hf hdr="0"/>
  <p:txStyles>
    <p:titleStyle>
      <a:lvl1pPr marL="14288" indent="0" algn="l" defTabSz="914400" rtl="0" eaLnBrk="1" latinLnBrk="0" hangingPunct="1">
        <a:lnSpc>
          <a:spcPct val="90000"/>
        </a:lnSpc>
        <a:spcBef>
          <a:spcPct val="0"/>
        </a:spcBef>
        <a:buNone/>
        <a:tabLst/>
        <a:defRPr sz="25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92075" indent="0" algn="l" defTabSz="914400" rtl="0" eaLnBrk="1" latinLnBrk="0" hangingPunct="1">
        <a:lnSpc>
          <a:spcPct val="100000"/>
        </a:lnSpc>
        <a:spcBef>
          <a:spcPts val="0"/>
        </a:spcBef>
        <a:spcAft>
          <a:spcPts val="500"/>
        </a:spcAft>
        <a:buFont typeface="Arial" pitchFamily="34" charset="0"/>
        <a:buNone/>
        <a:tabLst/>
        <a:defRPr sz="1400" b="0" kern="1200">
          <a:solidFill>
            <a:schemeClr val="tx1"/>
          </a:solidFill>
          <a:latin typeface="+mn-lt"/>
          <a:ea typeface="+mn-ea"/>
          <a:cs typeface="+mn-cs"/>
        </a:defRPr>
      </a:lvl1pPr>
      <a:lvl2pPr marL="351450" indent="-171450" algn="l" defTabSz="914400" rtl="0" eaLnBrk="1" latinLnBrk="0" hangingPunct="1">
        <a:lnSpc>
          <a:spcPct val="100000"/>
        </a:lnSpc>
        <a:spcBef>
          <a:spcPts val="600"/>
        </a:spcBef>
        <a:spcAft>
          <a:spcPts val="600"/>
        </a:spcAft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2pPr>
      <a:lvl3pPr marL="531450" indent="-171450" algn="l" defTabSz="914400" rtl="0" eaLnBrk="1" latinLnBrk="0" hangingPunct="1">
        <a:lnSpc>
          <a:spcPct val="100000"/>
        </a:lnSpc>
        <a:spcBef>
          <a:spcPts val="100"/>
        </a:spcBef>
        <a:spcAft>
          <a:spcPts val="100"/>
        </a:spcAft>
        <a:buSzPct val="100000"/>
        <a:buFont typeface="Wingdings" pitchFamily="2" charset="2"/>
        <a:buChar char="§"/>
        <a:defRPr sz="1000" kern="1200">
          <a:solidFill>
            <a:schemeClr val="tx1"/>
          </a:solidFill>
          <a:latin typeface="+mn-lt"/>
          <a:ea typeface="+mn-ea"/>
          <a:cs typeface="+mn-cs"/>
        </a:defRPr>
      </a:lvl3pPr>
      <a:lvl4pPr marL="711450" indent="-171450" algn="l" defTabSz="914400" rtl="0" eaLnBrk="1" latinLnBrk="0" hangingPunct="1">
        <a:lnSpc>
          <a:spcPct val="100000"/>
        </a:lnSpc>
        <a:spcBef>
          <a:spcPts val="100"/>
        </a:spcBef>
        <a:spcAft>
          <a:spcPts val="100"/>
        </a:spcAft>
        <a:buSzPct val="100000"/>
        <a:buFont typeface="Arial" panose="020B0604020202020204" pitchFamily="34" charset="0"/>
        <a:buChar char="•"/>
        <a:defRPr sz="800" kern="1200">
          <a:solidFill>
            <a:schemeClr val="tx1"/>
          </a:solidFill>
          <a:latin typeface="+mn-lt"/>
          <a:ea typeface="+mn-ea"/>
          <a:cs typeface="+mn-cs"/>
        </a:defRPr>
      </a:lvl4pPr>
      <a:lvl5pPr marL="927450" indent="-171450" algn="l" defTabSz="914400" rtl="0" eaLnBrk="1" latinLnBrk="0" hangingPunct="1">
        <a:lnSpc>
          <a:spcPct val="100000"/>
        </a:lnSpc>
        <a:spcBef>
          <a:spcPts val="100"/>
        </a:spcBef>
        <a:spcAft>
          <a:spcPts val="100"/>
        </a:spcAft>
        <a:buSzPct val="100000"/>
        <a:buFont typeface="Wingdings" pitchFamily="2" charset="2"/>
        <a:buChar char="§"/>
        <a:defRPr sz="7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indent="0" algn="l" defTabSz="914400" rtl="0" eaLnBrk="1" latinLnBrk="0" hangingPunct="1">
        <a:spcBef>
          <a:spcPct val="20000"/>
        </a:spcBef>
        <a:buFont typeface="Arial" pitchFamily="34" charset="0"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1620">
          <p15:clr>
            <a:srgbClr val="F26B43"/>
          </p15:clr>
        </p15:guide>
        <p15:guide id="2" pos="20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hyperlink" Target="mailto:ars-grandest-rh-en-sante@ars.sante.fr" TargetMode="Externa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D23D62-17A8-6547-AF6B-323A348324DB}" type="datetime1">
              <a:rPr lang="fr-FR" smtClean="0"/>
              <a:t>14/09/2021</a:t>
            </a:fld>
            <a:endParaRPr lang="fr-FR" dirty="0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140CD-8AED-46FF-A9A2-77308F3F39AE}" type="slidenum">
              <a:rPr lang="fr-FR" smtClean="0"/>
              <a:pPr/>
              <a:t>1</a:t>
            </a:fld>
            <a:endParaRPr lang="fr-FR" dirty="0"/>
          </a:p>
        </p:txBody>
      </p:sp>
      <p:sp>
        <p:nvSpPr>
          <p:cNvPr id="6" name="Titr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2" name="ZoneTexte 1"/>
          <p:cNvSpPr txBox="1"/>
          <p:nvPr/>
        </p:nvSpPr>
        <p:spPr>
          <a:xfrm>
            <a:off x="755576" y="3147814"/>
            <a:ext cx="77048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FR"/>
          </a:p>
        </p:txBody>
      </p:sp>
      <p:sp>
        <p:nvSpPr>
          <p:cNvPr id="10" name="Espace réservé du pied de page 2"/>
          <p:cNvSpPr>
            <a:spLocks noGrp="1"/>
          </p:cNvSpPr>
          <p:nvPr>
            <p:ph type="ftr" sz="quarter" idx="4294967295"/>
          </p:nvPr>
        </p:nvSpPr>
        <p:spPr>
          <a:xfrm>
            <a:off x="611560" y="4299982"/>
            <a:ext cx="5879931" cy="360000"/>
          </a:xfrm>
          <a:prstGeom prst="rect">
            <a:avLst/>
          </a:prstGeom>
        </p:spPr>
        <p:txBody>
          <a:bodyPr/>
          <a:lstStyle/>
          <a:p>
            <a:r>
              <a:rPr lang="fr-FR" sz="1200" dirty="0" smtClean="0"/>
              <a:t>DIRSTRAT/DRHS</a:t>
            </a:r>
            <a:endParaRPr lang="fr-FR" sz="1200" dirty="0"/>
          </a:p>
        </p:txBody>
      </p:sp>
      <p:sp>
        <p:nvSpPr>
          <p:cNvPr id="3" name="ZoneTexte 2"/>
          <p:cNvSpPr txBox="1"/>
          <p:nvPr/>
        </p:nvSpPr>
        <p:spPr>
          <a:xfrm>
            <a:off x="2483768" y="2787774"/>
            <a:ext cx="5484194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dirty="0" smtClean="0"/>
              <a:t>Réunion des directeurs d’instituts</a:t>
            </a:r>
          </a:p>
          <a:p>
            <a:pPr algn="ctr"/>
            <a:r>
              <a:rPr lang="fr-FR" sz="2800" dirty="0" smtClean="0"/>
              <a:t>10 septembre 2021</a:t>
            </a:r>
            <a:endParaRPr lang="fr-FR" sz="2800" dirty="0"/>
          </a:p>
        </p:txBody>
      </p:sp>
    </p:spTree>
    <p:extLst>
      <p:ext uri="{BB962C8B-B14F-4D97-AF65-F5344CB8AC3E}">
        <p14:creationId xmlns:p14="http://schemas.microsoft.com/office/powerpoint/2010/main" val="62429691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oneTexte 6"/>
          <p:cNvSpPr txBox="1"/>
          <p:nvPr/>
        </p:nvSpPr>
        <p:spPr>
          <a:xfrm>
            <a:off x="5652120" y="1491630"/>
            <a:ext cx="2808312" cy="203132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fr-FR" u="sng" dirty="0" smtClean="0"/>
              <a:t>Point de vigilance</a:t>
            </a:r>
          </a:p>
          <a:p>
            <a:r>
              <a:rPr lang="fr-FR" dirty="0" smtClean="0"/>
              <a:t>Le secteur public contribue a 72% à ces renforts</a:t>
            </a:r>
          </a:p>
          <a:p>
            <a:r>
              <a:rPr lang="fr-FR" dirty="0" smtClean="0"/>
              <a:t>Mobilisation du secteur privé + libéraux essentielle</a:t>
            </a:r>
            <a:endParaRPr lang="fr-FR" dirty="0"/>
          </a:p>
        </p:txBody>
      </p:sp>
      <p:graphicFrame>
        <p:nvGraphicFramePr>
          <p:cNvPr id="5" name="Tableau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68273189"/>
              </p:ext>
            </p:extLst>
          </p:nvPr>
        </p:nvGraphicFramePr>
        <p:xfrm>
          <a:off x="323528" y="1491630"/>
          <a:ext cx="4104456" cy="2088234"/>
        </p:xfrm>
        <a:graphic>
          <a:graphicData uri="http://schemas.openxmlformats.org/drawingml/2006/table">
            <a:tbl>
              <a:tblPr/>
              <a:tblGrid>
                <a:gridCol w="25940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104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32026"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Type d'activité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DDEB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F75B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PS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DDEB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F75B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2026"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Intérimaire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DDEB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DEB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DDEB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DEB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2026"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Libéral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DDEB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DEB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DDEB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DEB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2026"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Privé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DDEB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DEB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DDEB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DEB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32026"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Public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DDEB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DEB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155</a:t>
                      </a:r>
                      <a:endParaRPr lang="fr-F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DDEB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DEB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32026"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Retraité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DDEB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DEB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DDEB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DEB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32026"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Sans emploi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DDEB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DEB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DDEB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DEB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32026"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Frontalier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DDEB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DDEB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32026"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Total général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214</a:t>
                      </a:r>
                      <a:endParaRPr lang="fr-F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4089831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11</a:t>
            </a:fld>
            <a:endParaRPr lang="fr-FR" dirty="0"/>
          </a:p>
        </p:txBody>
      </p:sp>
      <p:sp>
        <p:nvSpPr>
          <p:cNvPr id="11" name="Espace réservé de la date 1">
            <a:extLst>
              <a:ext uri="{FF2B5EF4-FFF2-40B4-BE49-F238E27FC236}">
                <a16:creationId xmlns:a16="http://schemas.microsoft.com/office/drawing/2014/main" id="{E45A732E-432A-CB4E-9BAD-E9025E01C93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23850" y="4797631"/>
            <a:ext cx="1170000" cy="345869"/>
          </a:xfrm>
        </p:spPr>
        <p:txBody>
          <a:bodyPr/>
          <a:lstStyle/>
          <a:p>
            <a:fld id="{BD43F710-A1AE-7747-9628-B3862EF0B7E9}" type="datetime1">
              <a:rPr lang="fr-FR" cap="all" smtClean="0"/>
              <a:t>14/09/2021</a:t>
            </a:fld>
            <a:endParaRPr lang="fr-FR" cap="all" dirty="0"/>
          </a:p>
        </p:txBody>
      </p:sp>
      <p:sp>
        <p:nvSpPr>
          <p:cNvPr id="6" name="ZoneTexte 5"/>
          <p:cNvSpPr txBox="1"/>
          <p:nvPr/>
        </p:nvSpPr>
        <p:spPr>
          <a:xfrm>
            <a:off x="4932040" y="2278053"/>
            <a:ext cx="4104456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dirty="0" smtClean="0"/>
              <a:t>La région Grand Est </a:t>
            </a:r>
            <a:r>
              <a:rPr lang="fr-FR" sz="1600" dirty="0" err="1" smtClean="0"/>
              <a:t>est</a:t>
            </a:r>
            <a:r>
              <a:rPr lang="fr-FR" sz="1600" dirty="0" smtClean="0"/>
              <a:t> la région la plus mobilisée de France. Sur 1247 renforts de métropole envoyés dans les Antilles et en Polynésie Française, 17%  sont des personnels soignants du Grand-Est.</a:t>
            </a:r>
          </a:p>
          <a:p>
            <a:endParaRPr lang="fr-FR" dirty="0"/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836712" y="699542"/>
            <a:ext cx="9170025" cy="41861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351274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12</a:t>
            </a:fld>
            <a:endParaRPr lang="fr-FR" dirty="0"/>
          </a:p>
        </p:txBody>
      </p:sp>
      <p:sp>
        <p:nvSpPr>
          <p:cNvPr id="2" name="Espace réservé de la date 1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9E4F9C7A-68E5-0042-9946-4669E134DC3E}" type="datetime1">
              <a:rPr lang="fr-FR" cap="all" smtClean="0"/>
              <a:t>14/09/2021</a:t>
            </a:fld>
            <a:endParaRPr lang="fr-FR" cap="all" dirty="0"/>
          </a:p>
        </p:txBody>
      </p:sp>
      <p:sp>
        <p:nvSpPr>
          <p:cNvPr id="6" name="Espace réservé du texte 5"/>
          <p:cNvSpPr>
            <a:spLocks noGrp="1"/>
          </p:cNvSpPr>
          <p:nvPr>
            <p:ph type="body" sz="quarter" idx="13"/>
          </p:nvPr>
        </p:nvSpPr>
        <p:spPr>
          <a:xfrm>
            <a:off x="251520" y="699542"/>
            <a:ext cx="8424614" cy="242951"/>
          </a:xfrm>
        </p:spPr>
        <p:txBody>
          <a:bodyPr/>
          <a:lstStyle/>
          <a:p>
            <a:r>
              <a:rPr lang="fr-FR" dirty="0" smtClean="0"/>
              <a:t>Nouvelles rotations : calendrier</a:t>
            </a:r>
            <a:endParaRPr lang="en-US" dirty="0"/>
          </a:p>
        </p:txBody>
      </p:sp>
      <p:sp>
        <p:nvSpPr>
          <p:cNvPr id="5" name="Titre 4">
            <a:extLst>
              <a:ext uri="{FF2B5EF4-FFF2-40B4-BE49-F238E27FC236}">
                <a16:creationId xmlns:a16="http://schemas.microsoft.com/office/drawing/2014/main" id="{7FECE53A-9267-D842-B87E-F184AF518E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51720" y="123478"/>
            <a:ext cx="3816424" cy="539991"/>
          </a:xfrm>
        </p:spPr>
        <p:txBody>
          <a:bodyPr>
            <a:normAutofit fontScale="90000"/>
          </a:bodyPr>
          <a:lstStyle/>
          <a:p>
            <a:r>
              <a:rPr lang="fr-FR" sz="2800" dirty="0" smtClean="0"/>
              <a:t>Renfort RH aux Antilles</a:t>
            </a:r>
            <a:endParaRPr lang="fr-FR" sz="2000" dirty="0"/>
          </a:p>
        </p:txBody>
      </p:sp>
      <p:sp>
        <p:nvSpPr>
          <p:cNvPr id="8" name="Rectangle 7"/>
          <p:cNvSpPr/>
          <p:nvPr/>
        </p:nvSpPr>
        <p:spPr>
          <a:xfrm>
            <a:off x="4392488" y="123478"/>
            <a:ext cx="4572000" cy="215444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/>
            <a:r>
              <a:rPr lang="fr-FR" sz="750" b="1" dirty="0"/>
              <a:t>Direction de la </a:t>
            </a:r>
            <a:r>
              <a:rPr lang="fr-FR" sz="750" b="1" dirty="0" smtClean="0"/>
              <a:t>Stratégie/</a:t>
            </a:r>
            <a:r>
              <a:rPr lang="fr-FR" sz="750" b="1" dirty="0" err="1" smtClean="0"/>
              <a:t>Dpt</a:t>
            </a:r>
            <a:r>
              <a:rPr lang="fr-FR" sz="750" b="1" dirty="0" smtClean="0"/>
              <a:t> </a:t>
            </a:r>
            <a:r>
              <a:rPr lang="fr-FR" sz="750" b="1" dirty="0"/>
              <a:t>Ressources Humaines en santé</a:t>
            </a:r>
          </a:p>
        </p:txBody>
      </p:sp>
      <p:graphicFrame>
        <p:nvGraphicFramePr>
          <p:cNvPr id="3" name="Tableau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4279263"/>
              </p:ext>
            </p:extLst>
          </p:nvPr>
        </p:nvGraphicFramePr>
        <p:xfrm>
          <a:off x="1691680" y="1131590"/>
          <a:ext cx="5616623" cy="3495717"/>
        </p:xfrm>
        <a:graphic>
          <a:graphicData uri="http://schemas.openxmlformats.org/drawingml/2006/table">
            <a:tbl>
              <a:tblPr firstRow="1" firstCol="1" bandRow="1"/>
              <a:tblGrid>
                <a:gridCol w="16240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0114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9024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0114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88413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4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fr-FR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4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Départ </a:t>
                      </a:r>
                      <a:endParaRPr lang="fr-F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4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Retour (décollage)</a:t>
                      </a:r>
                      <a:endParaRPr lang="fr-FR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4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Prolongations</a:t>
                      </a:r>
                      <a:endParaRPr lang="fr-F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841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4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Rotation 1</a:t>
                      </a:r>
                      <a:endParaRPr lang="fr-F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4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10-août</a:t>
                      </a:r>
                      <a:endParaRPr lang="fr-F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4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22-août</a:t>
                      </a:r>
                      <a:endParaRPr lang="fr-F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4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29-août</a:t>
                      </a:r>
                      <a:endParaRPr lang="fr-F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841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4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Rotation 1bis </a:t>
                      </a:r>
                      <a:endParaRPr lang="fr-F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4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17 août </a:t>
                      </a:r>
                      <a:endParaRPr lang="fr-F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4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31-août</a:t>
                      </a:r>
                      <a:endParaRPr lang="fr-F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4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07-sept</a:t>
                      </a:r>
                      <a:endParaRPr lang="fr-F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841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4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Rotation 2</a:t>
                      </a:r>
                      <a:endParaRPr lang="fr-F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4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20-août</a:t>
                      </a:r>
                      <a:endParaRPr lang="fr-F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4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03-sept</a:t>
                      </a:r>
                      <a:endParaRPr lang="fr-F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4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10-sept</a:t>
                      </a:r>
                      <a:endParaRPr lang="fr-FR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841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4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Rotation 2bis </a:t>
                      </a:r>
                      <a:endParaRPr lang="fr-F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4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23-24 aout </a:t>
                      </a:r>
                      <a:endParaRPr lang="fr-FR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4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03-sept</a:t>
                      </a:r>
                      <a:endParaRPr lang="fr-F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4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10-sept</a:t>
                      </a:r>
                      <a:endParaRPr lang="fr-F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841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4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Rotation 3</a:t>
                      </a:r>
                      <a:endParaRPr lang="fr-F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4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28-août</a:t>
                      </a:r>
                      <a:endParaRPr lang="fr-F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4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11-sept</a:t>
                      </a:r>
                      <a:endParaRPr lang="fr-F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4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18-sept</a:t>
                      </a:r>
                      <a:endParaRPr lang="fr-F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841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4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Rotation 4</a:t>
                      </a:r>
                      <a:endParaRPr lang="fr-FR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4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01-sept</a:t>
                      </a:r>
                      <a:endParaRPr lang="fr-F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4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15-sept</a:t>
                      </a:r>
                      <a:endParaRPr lang="fr-F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4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22-sept</a:t>
                      </a:r>
                      <a:endParaRPr lang="fr-FR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8841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Rotation</a:t>
                      </a:r>
                      <a:r>
                        <a:rPr lang="fr-FR" sz="1400" baseline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5</a:t>
                      </a:r>
                      <a:endParaRPr lang="fr-FR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09-sept</a:t>
                      </a:r>
                      <a:endParaRPr lang="fr-FR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23-sept</a:t>
                      </a:r>
                      <a:endParaRPr lang="fr-FR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30-sept</a:t>
                      </a:r>
                      <a:endParaRPr lang="fr-FR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8841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Rotation 6</a:t>
                      </a:r>
                      <a:endParaRPr lang="fr-FR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13-sept</a:t>
                      </a:r>
                      <a:endParaRPr lang="fr-FR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26-sept</a:t>
                      </a:r>
                      <a:endParaRPr lang="fr-FR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03-oct</a:t>
                      </a:r>
                      <a:endParaRPr lang="fr-FR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61433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EA8FAAC2-ECC7-674E-BA6D-9C8C798446C6}" type="datetime1">
              <a:rPr lang="fr-FR" cap="all" smtClean="0"/>
              <a:t>14/09/2021</a:t>
            </a:fld>
            <a:endParaRPr lang="fr-FR" cap="all" dirty="0"/>
          </a:p>
        </p:txBody>
      </p:sp>
      <p:sp>
        <p:nvSpPr>
          <p:cNvPr id="6" name="Titr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dirty="0" smtClean="0"/>
              <a:t>Obligation vaccinale des étudiants non médicaux</a:t>
            </a:r>
            <a:endParaRPr lang="fr-FR" dirty="0"/>
          </a:p>
        </p:txBody>
      </p:sp>
      <p:sp>
        <p:nvSpPr>
          <p:cNvPr id="11" name="Espace réservé du numéro de diapositive 10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13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fr-FR" dirty="0"/>
              <a:t>Département des Ressources Humaines en santé</a:t>
            </a:r>
          </a:p>
        </p:txBody>
      </p:sp>
    </p:spTree>
    <p:extLst>
      <p:ext uri="{BB962C8B-B14F-4D97-AF65-F5344CB8AC3E}">
        <p14:creationId xmlns:p14="http://schemas.microsoft.com/office/powerpoint/2010/main" val="729503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14</a:t>
            </a:fld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0597CDB5-73DC-8641-8CC1-FAD9379FD627}" type="datetime1">
              <a:rPr lang="fr-FR" cap="all" smtClean="0"/>
              <a:pPr/>
              <a:t>14/09/2021</a:t>
            </a:fld>
            <a:endParaRPr lang="fr-FR" cap="all" dirty="0"/>
          </a:p>
        </p:txBody>
      </p:sp>
      <p:sp>
        <p:nvSpPr>
          <p:cNvPr id="6" name="Titre 5"/>
          <p:cNvSpPr>
            <a:spLocks noGrp="1"/>
          </p:cNvSpPr>
          <p:nvPr>
            <p:ph type="title"/>
          </p:nvPr>
        </p:nvSpPr>
        <p:spPr>
          <a:xfrm>
            <a:off x="336818" y="591599"/>
            <a:ext cx="6120358" cy="539991"/>
          </a:xfrm>
        </p:spPr>
        <p:txBody>
          <a:bodyPr>
            <a:normAutofit fontScale="90000"/>
          </a:bodyPr>
          <a:lstStyle/>
          <a:p>
            <a:r>
              <a:rPr lang="fr-FR" dirty="0" smtClean="0"/>
              <a:t>L’obligation vaccinale et le passe sanitaire</a:t>
            </a:r>
            <a:endParaRPr lang="fr-FR" dirty="0"/>
          </a:p>
        </p:txBody>
      </p:sp>
      <p:sp>
        <p:nvSpPr>
          <p:cNvPr id="7" name="Espace réservé du pied de page 6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fr-FR" dirty="0"/>
              <a:t>Direction de la Stratégie/</a:t>
            </a:r>
            <a:r>
              <a:rPr lang="fr-FR" dirty="0" err="1"/>
              <a:t>Dpt</a:t>
            </a:r>
            <a:r>
              <a:rPr lang="fr-FR" dirty="0"/>
              <a:t> Ressources Humaines en santé</a:t>
            </a:r>
          </a:p>
        </p:txBody>
      </p:sp>
      <p:sp>
        <p:nvSpPr>
          <p:cNvPr id="8" name="Titre 5"/>
          <p:cNvSpPr txBox="1">
            <a:spLocks/>
          </p:cNvSpPr>
          <p:nvPr/>
        </p:nvSpPr>
        <p:spPr>
          <a:xfrm>
            <a:off x="323850" y="1131590"/>
            <a:ext cx="5832326" cy="201622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10000"/>
          </a:bodyPr>
          <a:lstStyle>
            <a:lvl1pPr marL="14288" indent="0"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tabLst/>
              <a:defRPr sz="25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1300" b="0" dirty="0" smtClean="0"/>
              <a:t>Le </a:t>
            </a:r>
            <a:r>
              <a:rPr lang="fr-FR" sz="1300" dirty="0" smtClean="0">
                <a:solidFill>
                  <a:srgbClr val="0070C0"/>
                </a:solidFill>
              </a:rPr>
              <a:t>passe sanitaire </a:t>
            </a:r>
            <a:r>
              <a:rPr lang="fr-FR" sz="1300" b="0" dirty="0" smtClean="0"/>
              <a:t>permet à </a:t>
            </a:r>
            <a:r>
              <a:rPr lang="fr-FR" sz="1300" dirty="0" smtClean="0"/>
              <a:t>l’ensemble de la population </a:t>
            </a:r>
            <a:r>
              <a:rPr lang="fr-FR" sz="1300" b="0" dirty="0" smtClean="0"/>
              <a:t>de se rendre dans certains lieux et d’utiliser certains services. Le pass sanitaire comprend :</a:t>
            </a:r>
          </a:p>
          <a:p>
            <a:endParaRPr lang="fr-FR" sz="1300" b="0" dirty="0" smtClean="0"/>
          </a:p>
          <a:p>
            <a:pPr>
              <a:buClr>
                <a:srgbClr val="002060"/>
              </a:buClr>
            </a:pPr>
            <a:r>
              <a:rPr lang="fr-FR" sz="1300" b="0" dirty="0" smtClean="0"/>
              <a:t>Soit un certificat de vaccination,</a:t>
            </a:r>
          </a:p>
          <a:p>
            <a:pPr>
              <a:buClr>
                <a:srgbClr val="002060"/>
              </a:buClr>
            </a:pPr>
            <a:r>
              <a:rPr lang="fr-FR" sz="1300" b="0" dirty="0" smtClean="0"/>
              <a:t>Soit un certificat de test négatif de moins de 72 heures,</a:t>
            </a:r>
          </a:p>
          <a:p>
            <a:pPr>
              <a:buClr>
                <a:srgbClr val="002060"/>
              </a:buClr>
            </a:pPr>
            <a:r>
              <a:rPr lang="fr-FR" sz="1300" b="0" dirty="0" smtClean="0"/>
              <a:t>Soit un certificat de rétablissement.</a:t>
            </a:r>
          </a:p>
          <a:p>
            <a:pPr marL="185738" indent="-171450">
              <a:buClr>
                <a:srgbClr val="002060"/>
              </a:buClr>
              <a:buFont typeface="Arial" panose="020B0604020202020204" pitchFamily="34" charset="0"/>
              <a:buChar char="+"/>
            </a:pPr>
            <a:endParaRPr lang="fr-FR" sz="1300" b="0" dirty="0" smtClean="0"/>
          </a:p>
          <a:p>
            <a:pPr algn="just">
              <a:buClr>
                <a:srgbClr val="002060"/>
              </a:buClr>
            </a:pPr>
            <a:r>
              <a:rPr lang="fr-FR" sz="1300" b="0" dirty="0" smtClean="0"/>
              <a:t>Dans ES et ESMS, le passe sanitaire est obligatoire au 9 août : </a:t>
            </a:r>
          </a:p>
          <a:p>
            <a:pPr marL="300038" indent="-285750" algn="just">
              <a:buClr>
                <a:srgbClr val="002060"/>
              </a:buClr>
              <a:buFontTx/>
              <a:buChar char="-"/>
            </a:pPr>
            <a:r>
              <a:rPr lang="fr-FR" sz="1300" b="0" dirty="0" smtClean="0"/>
              <a:t>pour les visiteurs et accompagnants </a:t>
            </a:r>
          </a:p>
          <a:p>
            <a:pPr marL="300038" indent="-285750" algn="just">
              <a:buClr>
                <a:srgbClr val="002060"/>
              </a:buClr>
              <a:buFontTx/>
              <a:buChar char="-"/>
            </a:pPr>
            <a:r>
              <a:rPr lang="fr-FR" sz="1300" b="0" dirty="0" smtClean="0"/>
              <a:t>pour les personnes accueillies pour des soins programmés</a:t>
            </a:r>
          </a:p>
          <a:p>
            <a:pPr marL="300038" indent="-285750" algn="just">
              <a:buClr>
                <a:srgbClr val="002060"/>
              </a:buClr>
              <a:buFontTx/>
              <a:buChar char="-"/>
            </a:pPr>
            <a:r>
              <a:rPr lang="fr-FR" sz="1300" b="0" dirty="0"/>
              <a:t>p</a:t>
            </a:r>
            <a:r>
              <a:rPr lang="fr-FR" sz="1300" b="0" dirty="0" smtClean="0"/>
              <a:t>our les professionnels jusqu'au 14/09/2021</a:t>
            </a:r>
          </a:p>
          <a:p>
            <a:pPr>
              <a:buClr>
                <a:srgbClr val="002060"/>
              </a:buClr>
            </a:pPr>
            <a:r>
              <a:rPr lang="fr-FR" sz="1300" b="0" dirty="0" smtClean="0"/>
              <a:t>Pour les mineurs de 12 à 17 ans, il sera obligatoire le 30 septembre</a:t>
            </a:r>
          </a:p>
          <a:p>
            <a:pPr>
              <a:buClr>
                <a:srgbClr val="002060"/>
              </a:buClr>
            </a:pPr>
            <a:endParaRPr lang="fr-FR" sz="1200" b="0" dirty="0" smtClean="0"/>
          </a:p>
        </p:txBody>
      </p:sp>
      <p:sp>
        <p:nvSpPr>
          <p:cNvPr id="10" name="Titre 5"/>
          <p:cNvSpPr txBox="1">
            <a:spLocks/>
          </p:cNvSpPr>
          <p:nvPr/>
        </p:nvSpPr>
        <p:spPr>
          <a:xfrm>
            <a:off x="3892103" y="3241917"/>
            <a:ext cx="4856610" cy="1146761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 lnSpcReduction="10000"/>
          </a:bodyPr>
          <a:lstStyle>
            <a:lvl1pPr marL="14288" indent="0"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tabLst/>
              <a:defRPr sz="25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fr-FR" sz="1200" dirty="0" smtClean="0">
                <a:solidFill>
                  <a:srgbClr val="0070C0"/>
                </a:solidFill>
              </a:rPr>
              <a:t>L’obligation vaccinale </a:t>
            </a:r>
            <a:r>
              <a:rPr lang="fr-FR" sz="1200" b="0" dirty="0"/>
              <a:t>concerne </a:t>
            </a:r>
            <a:r>
              <a:rPr lang="fr-FR" sz="1200" dirty="0"/>
              <a:t>l</a:t>
            </a:r>
            <a:r>
              <a:rPr lang="fr-FR" sz="1200" dirty="0" smtClean="0"/>
              <a:t>es étudiants en santé dès le 9 août à l’instar des professionnels de santé</a:t>
            </a:r>
            <a:endParaRPr lang="fr-FR" sz="1200" b="0" dirty="0" smtClean="0"/>
          </a:p>
          <a:p>
            <a:pPr marL="185738" indent="-171450">
              <a:buClr>
                <a:srgbClr val="002060"/>
              </a:buClr>
              <a:buFont typeface="Arial" panose="020B0604020202020204" pitchFamily="34" charset="0"/>
              <a:buChar char="‒"/>
            </a:pPr>
            <a:r>
              <a:rPr lang="fr-FR" sz="1200" b="0" dirty="0" smtClean="0"/>
              <a:t>Jusqu’au 14 septembre, le passe sanitaire sera suffisant, </a:t>
            </a:r>
          </a:p>
          <a:p>
            <a:pPr marL="185738" indent="-171450">
              <a:buClr>
                <a:srgbClr val="002060"/>
              </a:buClr>
              <a:buFont typeface="Arial" panose="020B0604020202020204" pitchFamily="34" charset="0"/>
              <a:buChar char="‒"/>
            </a:pPr>
            <a:r>
              <a:rPr lang="fr-FR" sz="1200" b="0" dirty="0" smtClean="0"/>
              <a:t>A partir du 15 septembre, les étudiants et élèves devront être à minima engagés dans un schéma vaccinal</a:t>
            </a:r>
          </a:p>
          <a:p>
            <a:pPr marL="185738" indent="-171450">
              <a:buClr>
                <a:srgbClr val="002060"/>
              </a:buClr>
              <a:buFont typeface="Arial" panose="020B0604020202020204" pitchFamily="34" charset="0"/>
              <a:buChar char="‒"/>
            </a:pPr>
            <a:r>
              <a:rPr lang="fr-FR" sz="1200" b="0" dirty="0" smtClean="0"/>
              <a:t>A partir du 16 octobre, les </a:t>
            </a:r>
            <a:r>
              <a:rPr lang="fr-FR" sz="1200" b="0" dirty="0"/>
              <a:t>étudiants et élèves </a:t>
            </a:r>
            <a:r>
              <a:rPr lang="fr-FR" sz="1200" b="0" dirty="0" smtClean="0"/>
              <a:t>doivent avoir un schéma vaccinal complet</a:t>
            </a:r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2220" y="952796"/>
            <a:ext cx="1864344" cy="1551009"/>
          </a:xfrm>
          <a:prstGeom prst="rect">
            <a:avLst/>
          </a:prstGeom>
        </p:spPr>
      </p:pic>
      <p:pic>
        <p:nvPicPr>
          <p:cNvPr id="11" name="Image 1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9067" y="3003798"/>
            <a:ext cx="2189653" cy="1623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3496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15</a:t>
            </a:fld>
            <a:endParaRPr lang="fr-FR" dirty="0"/>
          </a:p>
        </p:txBody>
      </p:sp>
      <p:sp>
        <p:nvSpPr>
          <p:cNvPr id="6" name="Espace réservé de la date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251C71F6-E0A6-1740-B64F-38F332886BAF}" type="datetime1">
              <a:rPr lang="fr-FR" cap="all" smtClean="0"/>
              <a:pPr/>
              <a:t>14/09/2021</a:t>
            </a:fld>
            <a:endParaRPr lang="fr-FR" cap="all" dirty="0"/>
          </a:p>
        </p:txBody>
      </p:sp>
      <p:sp>
        <p:nvSpPr>
          <p:cNvPr id="9" name="Titre 8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2400" dirty="0" smtClean="0"/>
              <a:t>Justificatifs de l’obligation vaccinale</a:t>
            </a:r>
            <a:endParaRPr lang="fr-FR" sz="2400" dirty="0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fr-FR" smtClean="0"/>
              <a:t>Intitulé de la direction/service</a:t>
            </a:r>
            <a:endParaRPr lang="fr-FR" dirty="0"/>
          </a:p>
        </p:txBody>
      </p:sp>
      <p:graphicFrame>
        <p:nvGraphicFramePr>
          <p:cNvPr id="12" name="Tableau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676399"/>
              </p:ext>
            </p:extLst>
          </p:nvPr>
        </p:nvGraphicFramePr>
        <p:xfrm>
          <a:off x="683568" y="1419623"/>
          <a:ext cx="7326163" cy="314999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46690">
                  <a:extLst>
                    <a:ext uri="{9D8B030D-6E8A-4147-A177-3AD203B41FA5}">
                      <a16:colId xmlns:a16="http://schemas.microsoft.com/office/drawing/2014/main" val="2889144658"/>
                    </a:ext>
                  </a:extLst>
                </a:gridCol>
                <a:gridCol w="1044012">
                  <a:extLst>
                    <a:ext uri="{9D8B030D-6E8A-4147-A177-3AD203B41FA5}">
                      <a16:colId xmlns:a16="http://schemas.microsoft.com/office/drawing/2014/main" val="3101713889"/>
                    </a:ext>
                  </a:extLst>
                </a:gridCol>
                <a:gridCol w="1044681">
                  <a:extLst>
                    <a:ext uri="{9D8B030D-6E8A-4147-A177-3AD203B41FA5}">
                      <a16:colId xmlns:a16="http://schemas.microsoft.com/office/drawing/2014/main" val="1635738499"/>
                    </a:ext>
                  </a:extLst>
                </a:gridCol>
                <a:gridCol w="1050039">
                  <a:extLst>
                    <a:ext uri="{9D8B030D-6E8A-4147-A177-3AD203B41FA5}">
                      <a16:colId xmlns:a16="http://schemas.microsoft.com/office/drawing/2014/main" val="4001601971"/>
                    </a:ext>
                  </a:extLst>
                </a:gridCol>
                <a:gridCol w="1050039">
                  <a:extLst>
                    <a:ext uri="{9D8B030D-6E8A-4147-A177-3AD203B41FA5}">
                      <a16:colId xmlns:a16="http://schemas.microsoft.com/office/drawing/2014/main" val="3457597367"/>
                    </a:ext>
                  </a:extLst>
                </a:gridCol>
                <a:gridCol w="1045351">
                  <a:extLst>
                    <a:ext uri="{9D8B030D-6E8A-4147-A177-3AD203B41FA5}">
                      <a16:colId xmlns:a16="http://schemas.microsoft.com/office/drawing/2014/main" val="1041622219"/>
                    </a:ext>
                  </a:extLst>
                </a:gridCol>
                <a:gridCol w="1045351">
                  <a:extLst>
                    <a:ext uri="{9D8B030D-6E8A-4147-A177-3AD203B41FA5}">
                      <a16:colId xmlns:a16="http://schemas.microsoft.com/office/drawing/2014/main" val="2097504974"/>
                    </a:ext>
                  </a:extLst>
                </a:gridCol>
              </a:tblGrid>
              <a:tr h="1420511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fr-FR" sz="900" dirty="0">
                          <a:effectLst/>
                        </a:rPr>
                        <a:t>Justificatifs acceptés pour l’obligation </a:t>
                      </a:r>
                      <a:r>
                        <a:rPr lang="fr-FR" sz="900" dirty="0" smtClean="0">
                          <a:effectLst/>
                        </a:rPr>
                        <a:t>vaccinale</a:t>
                      </a: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1910" marR="41910" marT="9525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fr-FR" sz="900">
                          <a:effectLst/>
                        </a:rPr>
                        <a:t>1 - Une virologie négative de moins de 72 heures</a:t>
                      </a:r>
                      <a:endParaRPr lang="fr-FR" sz="11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1910" marR="41910" marT="9525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fr-FR" sz="900">
                          <a:effectLst/>
                        </a:rPr>
                        <a:t>2 - Une virologie négative de moins de 72 heures</a:t>
                      </a:r>
                      <a:endParaRPr lang="fr-FR" sz="1100">
                        <a:effectLst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fr-FR" sz="900">
                          <a:effectLst/>
                        </a:rPr>
                        <a:t>+ une première dose de vaccin</a:t>
                      </a:r>
                      <a:endParaRPr lang="fr-FR" sz="11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1910" marR="41910" marT="9525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fr-FR" sz="900">
                          <a:effectLst/>
                        </a:rPr>
                        <a:t>3 -  Un justificatif de l’administration des doses de vaccin</a:t>
                      </a:r>
                      <a:endParaRPr lang="fr-FR" sz="11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1910" marR="4191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effectLst/>
                        </a:rPr>
                        <a:t>4 - Un certificat de </a:t>
                      </a:r>
                      <a:r>
                        <a:rPr lang="fr-FR" sz="900" dirty="0" smtClean="0">
                          <a:effectLst/>
                        </a:rPr>
                        <a:t>rétablissement </a:t>
                      </a:r>
                      <a:r>
                        <a:rPr lang="fr-FR" sz="1100" dirty="0" smtClean="0"/>
                        <a:t> </a:t>
                      </a:r>
                      <a:r>
                        <a:rPr lang="fr-FR" sz="900" dirty="0" smtClean="0"/>
                        <a:t>de + de 11 jours et de – de 6 mois au moment de l’inscription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1910" marR="41910" marT="9525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fr-FR" sz="900">
                          <a:effectLst/>
                        </a:rPr>
                        <a:t>5 - Un certificat de contre-indication</a:t>
                      </a:r>
                      <a:endParaRPr lang="fr-FR" sz="11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1910" marR="41910" marT="9525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fr-FR" sz="900" dirty="0">
                          <a:effectLst/>
                        </a:rPr>
                        <a:t>6 - Un justificatif vaccinal attestant d’un schéma vaccinal complet</a:t>
                      </a: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1910" marR="41910" marT="9525" marB="0" anchor="ctr"/>
                </a:tc>
                <a:extLst>
                  <a:ext uri="{0D108BD9-81ED-4DB2-BD59-A6C34878D82A}">
                    <a16:rowId xmlns:a16="http://schemas.microsoft.com/office/drawing/2014/main" val="1950981734"/>
                  </a:ext>
                </a:extLst>
              </a:tr>
              <a:tr h="598638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fr-FR" sz="1000">
                          <a:effectLst/>
                        </a:rPr>
                        <a:t>Du 9 août au 14 septembre</a:t>
                      </a:r>
                      <a:endParaRPr lang="fr-FR" sz="11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1910" marR="41910" marT="9525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</a:rPr>
                        <a:t>X</a:t>
                      </a:r>
                      <a:endParaRPr lang="fr-FR" sz="11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1910" marR="41910" marT="9525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</a:rPr>
                        <a:t>X</a:t>
                      </a:r>
                      <a:endParaRPr lang="fr-FR" sz="11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1910" marR="41910" marT="9525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</a:rPr>
                        <a:t>X</a:t>
                      </a: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1910" marR="41910" marT="9525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</a:rPr>
                        <a:t>X</a:t>
                      </a:r>
                      <a:endParaRPr lang="fr-FR" sz="11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1910" marR="41910" marT="9525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</a:rPr>
                        <a:t>X</a:t>
                      </a:r>
                      <a:endParaRPr lang="fr-FR" sz="11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1910" marR="41910" marT="9525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</a:rPr>
                        <a:t>X</a:t>
                      </a:r>
                      <a:endParaRPr lang="fr-FR" sz="11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1910" marR="41910" marT="9525" marB="0" anchor="ctr"/>
                </a:tc>
                <a:extLst>
                  <a:ext uri="{0D108BD9-81ED-4DB2-BD59-A6C34878D82A}">
                    <a16:rowId xmlns:a16="http://schemas.microsoft.com/office/drawing/2014/main" val="2338070519"/>
                  </a:ext>
                </a:extLst>
              </a:tr>
              <a:tr h="598638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fr-FR" sz="1000">
                          <a:effectLst/>
                        </a:rPr>
                        <a:t>Du 15 septembre au 15 octobre</a:t>
                      </a:r>
                      <a:endParaRPr lang="fr-FR" sz="11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1910" marR="41910" marT="9525" marB="0"/>
                </a:tc>
                <a:tc>
                  <a:txBody>
                    <a:bodyPr/>
                    <a:lstStyle/>
                    <a:p>
                      <a:pPr algn="l"/>
                      <a:endParaRPr lang="fr-FR" sz="10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910" marR="41910" marT="9525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</a:rPr>
                        <a:t>X</a:t>
                      </a:r>
                      <a:endParaRPr lang="fr-FR" sz="11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1910" marR="41910" marT="9525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</a:rPr>
                        <a:t>X</a:t>
                      </a:r>
                      <a:endParaRPr lang="fr-FR" sz="11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1910" marR="41910" marT="9525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</a:rPr>
                        <a:t>X</a:t>
                      </a:r>
                      <a:endParaRPr lang="fr-FR" sz="11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1910" marR="41910" marT="9525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</a:rPr>
                        <a:t>X</a:t>
                      </a:r>
                      <a:endParaRPr lang="fr-FR" sz="11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1910" marR="41910" marT="9525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</a:rPr>
                        <a:t>X</a:t>
                      </a:r>
                      <a:endParaRPr lang="fr-FR" sz="11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1910" marR="41910" marT="9525" marB="0" anchor="ctr"/>
                </a:tc>
                <a:extLst>
                  <a:ext uri="{0D108BD9-81ED-4DB2-BD59-A6C34878D82A}">
                    <a16:rowId xmlns:a16="http://schemas.microsoft.com/office/drawing/2014/main" val="2237305997"/>
                  </a:ext>
                </a:extLst>
              </a:tr>
              <a:tr h="532209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fr-FR" sz="1000">
                          <a:effectLst/>
                        </a:rPr>
                        <a:t>Après le 15 octobre</a:t>
                      </a:r>
                      <a:endParaRPr lang="fr-FR" sz="11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1910" marR="41910" marT="9525" marB="0"/>
                </a:tc>
                <a:tc>
                  <a:txBody>
                    <a:bodyPr/>
                    <a:lstStyle/>
                    <a:p>
                      <a:pPr algn="l"/>
                      <a:endParaRPr lang="fr-FR" sz="10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910" marR="41910" marT="9525" marB="0" anchor="ctr"/>
                </a:tc>
                <a:tc>
                  <a:txBody>
                    <a:bodyPr/>
                    <a:lstStyle/>
                    <a:p>
                      <a:pPr algn="l"/>
                      <a:endParaRPr lang="fr-FR" sz="10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910" marR="41910" marT="9525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</a:rPr>
                        <a:t>X</a:t>
                      </a:r>
                      <a:endParaRPr lang="fr-FR" sz="11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1910" marR="41910" marT="9525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</a:rPr>
                        <a:t>X</a:t>
                      </a:r>
                      <a:endParaRPr lang="fr-FR" sz="11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1910" marR="41910" marT="9525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</a:rPr>
                        <a:t>X</a:t>
                      </a:r>
                      <a:endParaRPr lang="fr-FR" sz="11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1910" marR="41910" marT="9525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</a:rPr>
                        <a:t>X</a:t>
                      </a: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1910" marR="41910" marT="9525" marB="0" anchor="ctr"/>
                </a:tc>
                <a:extLst>
                  <a:ext uri="{0D108BD9-81ED-4DB2-BD59-A6C34878D82A}">
                    <a16:rowId xmlns:a16="http://schemas.microsoft.com/office/drawing/2014/main" val="29225929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9240126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16</a:t>
            </a:fld>
            <a:endParaRPr lang="fr-FR" dirty="0"/>
          </a:p>
        </p:txBody>
      </p:sp>
      <p:sp>
        <p:nvSpPr>
          <p:cNvPr id="2" name="Espace réservé de la date 1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9E4F9C7A-68E5-0042-9946-4669E134DC3E}" type="datetime1">
              <a:rPr lang="fr-FR" cap="all" smtClean="0"/>
              <a:t>14/09/2021</a:t>
            </a:fld>
            <a:endParaRPr lang="fr-FR" cap="all" dirty="0"/>
          </a:p>
        </p:txBody>
      </p:sp>
      <p:sp>
        <p:nvSpPr>
          <p:cNvPr id="5" name="Titre 4">
            <a:extLst>
              <a:ext uri="{FF2B5EF4-FFF2-40B4-BE49-F238E27FC236}">
                <a16:creationId xmlns:a16="http://schemas.microsoft.com/office/drawing/2014/main" id="{7FECE53A-9267-D842-B87E-F184AF518E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55776" y="375575"/>
            <a:ext cx="4032126" cy="539991"/>
          </a:xfrm>
        </p:spPr>
        <p:txBody>
          <a:bodyPr>
            <a:normAutofit fontScale="90000"/>
          </a:bodyPr>
          <a:lstStyle/>
          <a:p>
            <a:r>
              <a:rPr lang="fr-FR" dirty="0" smtClean="0"/>
              <a:t>Responsabilité du contrôle </a:t>
            </a:r>
            <a:endParaRPr lang="fr-FR" dirty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fr-FR" dirty="0" smtClean="0"/>
              <a:t>DIRSTRAT/DRHS</a:t>
            </a:r>
            <a:endParaRPr lang="fr-FR" dirty="0"/>
          </a:p>
        </p:txBody>
      </p:sp>
      <p:graphicFrame>
        <p:nvGraphicFramePr>
          <p:cNvPr id="7" name="Tableau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5513449"/>
              </p:ext>
            </p:extLst>
          </p:nvPr>
        </p:nvGraphicFramePr>
        <p:xfrm>
          <a:off x="335290" y="1942527"/>
          <a:ext cx="8424936" cy="134458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484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7646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7962"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Typologie étudiants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Responsable du contrôle</a:t>
                      </a:r>
                      <a:endParaRPr lang="fr-FR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8310"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Agents FPH en études promotionnelles dans les formations non</a:t>
                      </a:r>
                      <a:r>
                        <a:rPr lang="fr-FR" sz="1200" baseline="0" dirty="0" smtClean="0"/>
                        <a:t> médicales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b="1" dirty="0" smtClean="0"/>
                        <a:t>Etablissements de santé</a:t>
                      </a:r>
                      <a:endParaRPr lang="fr-FR" sz="12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8310">
                <a:tc>
                  <a:txBody>
                    <a:bodyPr/>
                    <a:lstStyle/>
                    <a:p>
                      <a:r>
                        <a:rPr lang="fr-FR" sz="1200" b="0" dirty="0" smtClean="0"/>
                        <a:t>Etudiants et élèves des formations en alternance, salariés recrutés sur contrat de professionnalisation</a:t>
                      </a:r>
                      <a:endParaRPr lang="fr-FR" sz="12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b="1" dirty="0" smtClean="0"/>
                        <a:t>Employeur</a:t>
                      </a:r>
                      <a:endParaRPr lang="fr-FR" sz="12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8" name="ZoneTexte 7"/>
          <p:cNvSpPr txBox="1"/>
          <p:nvPr/>
        </p:nvSpPr>
        <p:spPr>
          <a:xfrm>
            <a:off x="407298" y="1146305"/>
            <a:ext cx="8280920" cy="52322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fr-FR" sz="1400" dirty="0" smtClean="0"/>
              <a:t>Le responsable du contrôle atteste </a:t>
            </a:r>
            <a:r>
              <a:rPr lang="fr-FR" sz="1400" dirty="0"/>
              <a:t>le statut vaccinal ou le statut de rétablissement de la personne et transmet à la structure de formation la liste des étudiants qui ne répondent pas à ces </a:t>
            </a:r>
            <a:r>
              <a:rPr lang="fr-FR" sz="1400" dirty="0" smtClean="0"/>
              <a:t>conditions</a:t>
            </a:r>
            <a:endParaRPr lang="fr-FR" sz="1400" dirty="0"/>
          </a:p>
        </p:txBody>
      </p:sp>
    </p:spTree>
    <p:extLst>
      <p:ext uri="{BB962C8B-B14F-4D97-AF65-F5344CB8AC3E}">
        <p14:creationId xmlns:p14="http://schemas.microsoft.com/office/powerpoint/2010/main" val="4201252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17</a:t>
            </a:fld>
            <a:endParaRPr lang="fr-FR" dirty="0"/>
          </a:p>
        </p:txBody>
      </p:sp>
      <p:sp>
        <p:nvSpPr>
          <p:cNvPr id="2" name="Espace réservé de la date 1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9E4F9C7A-68E5-0042-9946-4669E134DC3E}" type="datetime1">
              <a:rPr lang="fr-FR" cap="all" smtClean="0"/>
              <a:t>14/09/2021</a:t>
            </a:fld>
            <a:endParaRPr lang="fr-FR" cap="all" dirty="0"/>
          </a:p>
        </p:txBody>
      </p:sp>
      <p:sp>
        <p:nvSpPr>
          <p:cNvPr id="5" name="Titre 4">
            <a:extLst>
              <a:ext uri="{FF2B5EF4-FFF2-40B4-BE49-F238E27FC236}">
                <a16:creationId xmlns:a16="http://schemas.microsoft.com/office/drawing/2014/main" id="{7FECE53A-9267-D842-B87E-F184AF518E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99792" y="123478"/>
            <a:ext cx="4032126" cy="539991"/>
          </a:xfrm>
        </p:spPr>
        <p:txBody>
          <a:bodyPr>
            <a:normAutofit fontScale="90000"/>
          </a:bodyPr>
          <a:lstStyle/>
          <a:p>
            <a:r>
              <a:rPr lang="fr-FR" dirty="0" smtClean="0"/>
              <a:t>Responsabilité du contrôle </a:t>
            </a:r>
            <a:endParaRPr lang="fr-FR" dirty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fr-FR" dirty="0" smtClean="0"/>
              <a:t>DIRSTRAT/DRHS</a:t>
            </a:r>
            <a:endParaRPr lang="fr-FR" dirty="0"/>
          </a:p>
        </p:txBody>
      </p:sp>
      <p:graphicFrame>
        <p:nvGraphicFramePr>
          <p:cNvPr id="7" name="Tableau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99174219"/>
              </p:ext>
            </p:extLst>
          </p:nvPr>
        </p:nvGraphicFramePr>
        <p:xfrm>
          <a:off x="539552" y="627534"/>
          <a:ext cx="7920880" cy="3474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1206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00200">
                  <a:extLst>
                    <a:ext uri="{9D8B030D-6E8A-4147-A177-3AD203B41FA5}">
                      <a16:colId xmlns:a16="http://schemas.microsoft.com/office/drawing/2014/main" val="1903173320"/>
                    </a:ext>
                  </a:extLst>
                </a:gridCol>
              </a:tblGrid>
              <a:tr h="407243"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Typologie étudiants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dirty="0" smtClean="0"/>
                        <a:t>Responsable du contrôle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07073"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Les étudiants/élèves : </a:t>
                      </a:r>
                    </a:p>
                    <a:p>
                      <a:r>
                        <a:rPr lang="fr-FR" sz="1200" dirty="0" smtClean="0"/>
                        <a:t>-   infirmiers, infirmiers anesthésistes, infirmiers de bloc opératoire, puéricultrices, </a:t>
                      </a:r>
                    </a:p>
                    <a:p>
                      <a:pPr marL="171450" indent="-171450">
                        <a:buFontTx/>
                        <a:buChar char="-"/>
                      </a:pPr>
                      <a:r>
                        <a:rPr lang="fr-FR" sz="1200" dirty="0" smtClean="0"/>
                        <a:t>infirmiers en pratique avancée, </a:t>
                      </a:r>
                    </a:p>
                    <a:p>
                      <a:pPr marL="171450" indent="-171450">
                        <a:buFontTx/>
                        <a:buChar char="-"/>
                      </a:pPr>
                      <a:r>
                        <a:rPr lang="fr-FR" sz="1200" dirty="0" smtClean="0"/>
                        <a:t>aides-soignants, auxiliaires de puériculture, </a:t>
                      </a:r>
                    </a:p>
                    <a:p>
                      <a:pPr marL="171450" indent="-171450">
                        <a:buFontTx/>
                        <a:buChar char="-"/>
                      </a:pPr>
                      <a:r>
                        <a:rPr lang="fr-FR" sz="1200" dirty="0" smtClean="0"/>
                        <a:t>ambulanciers, </a:t>
                      </a:r>
                    </a:p>
                    <a:p>
                      <a:pPr marL="171450" indent="-171450">
                        <a:buFontTx/>
                        <a:buChar char="-"/>
                      </a:pPr>
                      <a:r>
                        <a:rPr lang="fr-FR" sz="1200" dirty="0" smtClean="0"/>
                        <a:t>assistants de régulation médicale, </a:t>
                      </a:r>
                    </a:p>
                    <a:p>
                      <a:pPr marL="171450" indent="-171450">
                        <a:buFontTx/>
                        <a:buChar char="-"/>
                      </a:pPr>
                      <a:r>
                        <a:rPr lang="fr-FR" sz="1200" dirty="0" smtClean="0"/>
                        <a:t>masseurs-kinésithérapeutes, ergothérapeutes, psychomotriciens, orthophonistes, orthoptistes</a:t>
                      </a:r>
                    </a:p>
                    <a:p>
                      <a:pPr marL="171450" indent="-171450">
                        <a:buFontTx/>
                        <a:buChar char="-"/>
                      </a:pPr>
                      <a:r>
                        <a:rPr lang="fr-FR" sz="1200" dirty="0" smtClean="0"/>
                        <a:t>pédicures-podologues,</a:t>
                      </a:r>
                    </a:p>
                    <a:p>
                      <a:pPr marL="171450" indent="-171450">
                        <a:buFontTx/>
                        <a:buChar char="-"/>
                      </a:pPr>
                      <a:r>
                        <a:rPr lang="fr-FR" sz="1200" dirty="0" smtClean="0"/>
                        <a:t>manipulateurs d’électroradiologie médicale, technicien de laboratoire médical, préparateurs en pharmacie et préparateurs en pharmacie hospitalière, </a:t>
                      </a:r>
                    </a:p>
                    <a:p>
                      <a:pPr marL="171450" indent="-171450">
                        <a:buFontTx/>
                        <a:buChar char="-"/>
                      </a:pPr>
                      <a:r>
                        <a:rPr lang="fr-FR" sz="1200" dirty="0" smtClean="0"/>
                        <a:t>audioprothésistes, opticiens lunetiers, prothésistes et orthésistes, </a:t>
                      </a:r>
                    </a:p>
                    <a:p>
                      <a:pPr marL="171450" indent="-171450">
                        <a:buFontTx/>
                        <a:buChar char="-"/>
                      </a:pPr>
                      <a:r>
                        <a:rPr lang="fr-FR" sz="1200" dirty="0" smtClean="0"/>
                        <a:t>diététiciens, </a:t>
                      </a:r>
                    </a:p>
                    <a:p>
                      <a:pPr marL="171450" indent="-171450">
                        <a:buFontTx/>
                        <a:buChar char="-"/>
                      </a:pPr>
                      <a:r>
                        <a:rPr lang="fr-FR" sz="1200" dirty="0" smtClean="0"/>
                        <a:t>chiropracteurs, ostéopathes, </a:t>
                      </a:r>
                    </a:p>
                    <a:p>
                      <a:pPr marL="171450" indent="-171450">
                        <a:buFontTx/>
                        <a:buChar char="-"/>
                      </a:pPr>
                      <a:r>
                        <a:rPr lang="fr-FR" sz="1200" dirty="0" smtClean="0"/>
                        <a:t>psychologues et psychothérapeutes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fr-FR" sz="1200" dirty="0" smtClean="0"/>
                        <a:t>physicien médicaux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dirty="0" smtClean="0"/>
                        <a:t>ARS</a:t>
                      </a:r>
                    </a:p>
                    <a:p>
                      <a:endParaRPr lang="fr-FR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1" name="Espace réservé du texte 9"/>
          <p:cNvSpPr>
            <a:spLocks noGrp="1"/>
          </p:cNvSpPr>
          <p:nvPr>
            <p:ph type="body" sz="quarter" idx="13"/>
          </p:nvPr>
        </p:nvSpPr>
        <p:spPr>
          <a:xfrm>
            <a:off x="395536" y="4311895"/>
            <a:ext cx="8424614" cy="458975"/>
          </a:xfrm>
          <a:solidFill>
            <a:schemeClr val="accent3">
              <a:lumMod val="20000"/>
              <a:lumOff val="80000"/>
            </a:schemeClr>
          </a:solidFill>
        </p:spPr>
        <p:txBody>
          <a:bodyPr/>
          <a:lstStyle/>
          <a:p>
            <a:pPr marL="92075" indent="0">
              <a:spcBef>
                <a:spcPts val="0"/>
              </a:spcBef>
              <a:spcAft>
                <a:spcPts val="500"/>
              </a:spcAft>
            </a:pPr>
            <a:r>
              <a:rPr lang="fr-FR" sz="1400" b="0" dirty="0" smtClean="0">
                <a:solidFill>
                  <a:schemeClr val="tx1"/>
                </a:solidFill>
              </a:rPr>
              <a:t>A partir du 15/10/2021</a:t>
            </a:r>
            <a:r>
              <a:rPr lang="fr-FR" sz="1400" b="0" dirty="0">
                <a:solidFill>
                  <a:schemeClr val="tx1"/>
                </a:solidFill>
              </a:rPr>
              <a:t>, les ARS informent en retour les établissements de formation des étudiants et élèves ne respectant pas l’obligation vaccinale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551665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18</a:t>
            </a:fld>
            <a:endParaRPr lang="fr-FR" dirty="0"/>
          </a:p>
        </p:txBody>
      </p:sp>
      <p:sp>
        <p:nvSpPr>
          <p:cNvPr id="2" name="Espace réservé de la date 1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9E4F9C7A-68E5-0042-9946-4669E134DC3E}" type="datetime1">
              <a:rPr lang="fr-FR" cap="all" smtClean="0"/>
              <a:t>14/09/2021</a:t>
            </a:fld>
            <a:endParaRPr lang="fr-FR" cap="all" dirty="0"/>
          </a:p>
        </p:txBody>
      </p:sp>
      <p:sp>
        <p:nvSpPr>
          <p:cNvPr id="5" name="Titre 4">
            <a:extLst>
              <a:ext uri="{FF2B5EF4-FFF2-40B4-BE49-F238E27FC236}">
                <a16:creationId xmlns:a16="http://schemas.microsoft.com/office/drawing/2014/main" id="{7FECE53A-9267-D842-B87E-F184AF518E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850" y="483518"/>
            <a:ext cx="8424863" cy="539991"/>
          </a:xfrm>
        </p:spPr>
        <p:txBody>
          <a:bodyPr/>
          <a:lstStyle/>
          <a:p>
            <a:pPr algn="ctr"/>
            <a:r>
              <a:rPr lang="fr-FR" dirty="0" smtClean="0"/>
              <a:t>Communication des instituts </a:t>
            </a:r>
            <a:endParaRPr lang="fr-FR" dirty="0"/>
          </a:p>
        </p:txBody>
      </p:sp>
      <p:sp>
        <p:nvSpPr>
          <p:cNvPr id="9" name="Espace réservé du texte 8">
            <a:extLst>
              <a:ext uri="{FF2B5EF4-FFF2-40B4-BE49-F238E27FC236}">
                <a16:creationId xmlns:a16="http://schemas.microsoft.com/office/drawing/2014/main" id="{27883A4E-11C3-A343-86BD-29780D88B23F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23850" y="1275606"/>
            <a:ext cx="8424334" cy="3312368"/>
          </a:xfrm>
        </p:spPr>
        <p:txBody>
          <a:bodyPr/>
          <a:lstStyle/>
          <a:p>
            <a:pPr marL="377825" indent="-285750">
              <a:buFontTx/>
              <a:buChar char="-"/>
            </a:pPr>
            <a:r>
              <a:rPr lang="fr-FR" dirty="0" smtClean="0">
                <a:solidFill>
                  <a:srgbClr val="0070C0"/>
                </a:solidFill>
              </a:rPr>
              <a:t>Pour les étudiants déjà inscrits </a:t>
            </a:r>
            <a:endParaRPr lang="fr-FR" dirty="0" smtClean="0"/>
          </a:p>
          <a:p>
            <a:pPr marL="637200" lvl="1" indent="-285750">
              <a:spcBef>
                <a:spcPts val="0"/>
              </a:spcBef>
              <a:spcAft>
                <a:spcPts val="0"/>
              </a:spcAft>
            </a:pPr>
            <a:r>
              <a:rPr lang="fr-FR" sz="1400" dirty="0" smtClean="0"/>
              <a:t>Les conditions de cette obligation vaccinale sont portés à la connaissance des étudiants/élèves sur le site internet de l’établissement </a:t>
            </a:r>
            <a:r>
              <a:rPr lang="fr-FR" sz="1400" b="1" u="sng" dirty="0" smtClean="0"/>
              <a:t>et</a:t>
            </a:r>
            <a:r>
              <a:rPr lang="fr-FR" sz="1400" dirty="0" smtClean="0"/>
              <a:t> par tout moyen</a:t>
            </a:r>
          </a:p>
          <a:p>
            <a:pPr marL="637200" lvl="1" indent="-285750">
              <a:spcBef>
                <a:spcPts val="0"/>
              </a:spcBef>
              <a:spcAft>
                <a:spcPts val="0"/>
              </a:spcAft>
            </a:pPr>
            <a:r>
              <a:rPr lang="fr-FR" sz="1400" dirty="0" smtClean="0"/>
              <a:t>Réalisation </a:t>
            </a:r>
            <a:r>
              <a:rPr lang="fr-FR" sz="1400" dirty="0"/>
              <a:t>d’une </a:t>
            </a:r>
            <a:r>
              <a:rPr lang="fr-FR" sz="1400" dirty="0" smtClean="0"/>
              <a:t>communication par </a:t>
            </a:r>
            <a:r>
              <a:rPr lang="fr-FR" sz="1400" dirty="0"/>
              <a:t>les établissements de formation auprès des étudiants/élèves sur la vaccination et les </a:t>
            </a:r>
            <a:r>
              <a:rPr lang="fr-FR" sz="1400" dirty="0" smtClean="0"/>
              <a:t>enjoindre </a:t>
            </a:r>
            <a:r>
              <a:rPr lang="fr-FR" sz="1400" dirty="0"/>
              <a:t>à se faire vacciner </a:t>
            </a:r>
            <a:r>
              <a:rPr lang="fr-FR" sz="1400" dirty="0" smtClean="0"/>
              <a:t>pour ne </a:t>
            </a:r>
            <a:r>
              <a:rPr lang="fr-FR" sz="1400" dirty="0"/>
              <a:t>pas impacter le déroulement de leurs formations et l’organisation des </a:t>
            </a:r>
            <a:r>
              <a:rPr lang="fr-FR" sz="1400" dirty="0" smtClean="0"/>
              <a:t>stages</a:t>
            </a:r>
          </a:p>
          <a:p>
            <a:pPr lvl="1" indent="0">
              <a:spcBef>
                <a:spcPts val="0"/>
              </a:spcBef>
              <a:spcAft>
                <a:spcPts val="0"/>
              </a:spcAft>
              <a:buNone/>
            </a:pPr>
            <a:endParaRPr lang="fr-FR" sz="1400" dirty="0" smtClean="0"/>
          </a:p>
          <a:p>
            <a:pPr marL="377825" indent="-285750">
              <a:buFontTx/>
              <a:buChar char="-"/>
            </a:pPr>
            <a:r>
              <a:rPr lang="fr-FR" dirty="0"/>
              <a:t>Les étudiants/élèves peuvent bénéficier d’une </a:t>
            </a:r>
            <a:r>
              <a:rPr lang="fr-FR" dirty="0">
                <a:solidFill>
                  <a:srgbClr val="0070C0"/>
                </a:solidFill>
              </a:rPr>
              <a:t>autorisation d’absence </a:t>
            </a:r>
            <a:endParaRPr lang="fr-FR" dirty="0" smtClean="0">
              <a:solidFill>
                <a:srgbClr val="0070C0"/>
              </a:solidFill>
            </a:endParaRPr>
          </a:p>
          <a:p>
            <a:pPr marL="637200" lvl="1" indent="-285750">
              <a:spcBef>
                <a:spcPts val="0"/>
              </a:spcBef>
              <a:spcAft>
                <a:spcPts val="0"/>
              </a:spcAft>
            </a:pPr>
            <a:r>
              <a:rPr lang="fr-FR" sz="1400" dirty="0" smtClean="0"/>
              <a:t>pour </a:t>
            </a:r>
            <a:r>
              <a:rPr lang="fr-FR" sz="1400" dirty="0"/>
              <a:t>se rendre aux rendez-vous médicaux liés aux vaccinations contre la covid-19, y compris pour accompagner à de tels rendez-vous un mineur ou majeur protégé dont ils ont la charge.</a:t>
            </a:r>
          </a:p>
          <a:p>
            <a:pPr marL="637200" lvl="1" indent="-285750">
              <a:spcBef>
                <a:spcPts val="0"/>
              </a:spcBef>
              <a:spcAft>
                <a:spcPts val="0"/>
              </a:spcAft>
            </a:pPr>
            <a:r>
              <a:rPr lang="fr-FR" sz="1400" dirty="0" smtClean="0"/>
              <a:t>qui </a:t>
            </a:r>
            <a:r>
              <a:rPr lang="fr-FR" sz="1400" dirty="0"/>
              <a:t>déclarent, via une attestation sur l’honneur, avoir des effets secondaires importants après avoir été vaccinés (autorisation valable pour le jour et le lendemain de la vaccination</a:t>
            </a:r>
            <a:r>
              <a:rPr lang="fr-FR" sz="1400" dirty="0" smtClean="0"/>
              <a:t>)</a:t>
            </a:r>
          </a:p>
          <a:p>
            <a:pPr marL="377825" indent="-285750">
              <a:buFontTx/>
              <a:buChar char="-"/>
            </a:pPr>
            <a:endParaRPr lang="fr-FR" dirty="0"/>
          </a:p>
        </p:txBody>
      </p:sp>
      <p:sp>
        <p:nvSpPr>
          <p:cNvPr id="7" name="Espace réservé du pied de page 2"/>
          <p:cNvSpPr txBox="1">
            <a:spLocks/>
          </p:cNvSpPr>
          <p:nvPr/>
        </p:nvSpPr>
        <p:spPr bwMode="gray">
          <a:xfrm>
            <a:off x="2868782" y="267534"/>
            <a:ext cx="5879931" cy="36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defPPr>
              <a:defRPr lang="fr-FR"/>
            </a:defPPr>
            <a:lvl1pPr marL="0" algn="r" defTabSz="914400" rtl="0" eaLnBrk="1" latinLnBrk="0" hangingPunct="1">
              <a:defRPr sz="75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dirty="0" smtClean="0"/>
              <a:t>DIRSTRAT/DRHS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522503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19</a:t>
            </a:fld>
            <a:endParaRPr lang="fr-FR" dirty="0"/>
          </a:p>
        </p:txBody>
      </p:sp>
      <p:sp>
        <p:nvSpPr>
          <p:cNvPr id="6" name="Espace réservé de la date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251C71F6-E0A6-1740-B64F-38F332886BAF}" type="datetime1">
              <a:rPr lang="fr-FR" cap="all" smtClean="0"/>
              <a:pPr/>
              <a:t>14/09/2021</a:t>
            </a:fld>
            <a:endParaRPr lang="fr-FR" cap="all" dirty="0"/>
          </a:p>
        </p:txBody>
      </p:sp>
      <p:sp>
        <p:nvSpPr>
          <p:cNvPr id="9" name="Titr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Principe de vérification de l’obligation vaccinale</a:t>
            </a:r>
            <a:endParaRPr lang="fr-FR" dirty="0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fr-FR" smtClean="0"/>
              <a:t>Intitulé de la direction/service</a:t>
            </a:r>
            <a:endParaRPr lang="fr-FR" dirty="0"/>
          </a:p>
        </p:txBody>
      </p:sp>
      <p:sp>
        <p:nvSpPr>
          <p:cNvPr id="11" name="Espace réservé du texte 10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 marL="377825" indent="-285750">
              <a:buFontTx/>
              <a:buChar char="-"/>
            </a:pPr>
            <a:r>
              <a:rPr lang="fr-FR" sz="2000" dirty="0" smtClean="0"/>
              <a:t>L’étudiant ou élève présente son justificatif à l’institut de formation</a:t>
            </a:r>
          </a:p>
          <a:p>
            <a:pPr marL="377825" indent="-285750">
              <a:buFontTx/>
              <a:buChar char="-"/>
            </a:pPr>
            <a:r>
              <a:rPr lang="fr-FR" sz="2000" dirty="0" smtClean="0"/>
              <a:t>L’institut :</a:t>
            </a:r>
          </a:p>
          <a:p>
            <a:pPr marL="637200" lvl="1" indent="-285750">
              <a:buFontTx/>
              <a:buChar char="-"/>
            </a:pPr>
            <a:r>
              <a:rPr lang="fr-FR" sz="2000" dirty="0" smtClean="0"/>
              <a:t>Vérifie la concordance d’identité du justificatif et de l’étudiant ou élève sans lire le QR Code</a:t>
            </a:r>
          </a:p>
          <a:p>
            <a:pPr marL="637200" lvl="1" indent="-285750">
              <a:buFontTx/>
              <a:buChar char="-"/>
            </a:pPr>
            <a:r>
              <a:rPr lang="fr-FR" sz="2000" dirty="0" smtClean="0"/>
              <a:t>Renseigne dans le tableau à destination de l’ARS le type de justificatif fourni</a:t>
            </a:r>
            <a:endParaRPr lang="fr-FR" sz="2000" dirty="0"/>
          </a:p>
        </p:txBody>
      </p:sp>
    </p:spTree>
    <p:extLst>
      <p:ext uri="{BB962C8B-B14F-4D97-AF65-F5344CB8AC3E}">
        <p14:creationId xmlns:p14="http://schemas.microsoft.com/office/powerpoint/2010/main" val="25147488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EA8FAAC2-ECC7-674E-BA6D-9C8C798446C6}" type="datetime1">
              <a:rPr lang="fr-FR" cap="all" smtClean="0"/>
              <a:t>14/09/2021</a:t>
            </a:fld>
            <a:endParaRPr lang="fr-FR" cap="all" dirty="0"/>
          </a:p>
        </p:txBody>
      </p:sp>
      <p:sp>
        <p:nvSpPr>
          <p:cNvPr id="6" name="Titr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dirty="0" smtClean="0"/>
              <a:t>Point situation réanimation en Grand Est</a:t>
            </a:r>
            <a:endParaRPr lang="fr-FR" dirty="0"/>
          </a:p>
        </p:txBody>
      </p:sp>
      <p:sp>
        <p:nvSpPr>
          <p:cNvPr id="11" name="Espace réservé du numéro de diapositive 10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2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fr-FR" dirty="0"/>
              <a:t>Département des Ressources Humaines en santé</a:t>
            </a:r>
          </a:p>
        </p:txBody>
      </p:sp>
    </p:spTree>
    <p:extLst>
      <p:ext uri="{BB962C8B-B14F-4D97-AF65-F5344CB8AC3E}">
        <p14:creationId xmlns:p14="http://schemas.microsoft.com/office/powerpoint/2010/main" val="2429521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Diagramme 11"/>
          <p:cNvGraphicFramePr/>
          <p:nvPr>
            <p:extLst>
              <p:ext uri="{D42A27DB-BD31-4B8C-83A1-F6EECF244321}">
                <p14:modId xmlns:p14="http://schemas.microsoft.com/office/powerpoint/2010/main" val="222553077"/>
              </p:ext>
            </p:extLst>
          </p:nvPr>
        </p:nvGraphicFramePr>
        <p:xfrm>
          <a:off x="142051" y="476731"/>
          <a:ext cx="8894445" cy="403923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20</a:t>
            </a:fld>
            <a:endParaRPr lang="fr-FR" dirty="0"/>
          </a:p>
        </p:txBody>
      </p:sp>
      <p:sp>
        <p:nvSpPr>
          <p:cNvPr id="6" name="Espace réservé de la date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251C71F6-E0A6-1740-B64F-38F332886BAF}" type="datetime1">
              <a:rPr lang="fr-FR" cap="all" smtClean="0"/>
              <a:pPr/>
              <a:t>14/09/2021</a:t>
            </a:fld>
            <a:endParaRPr lang="fr-FR" cap="all" dirty="0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fr-FR" smtClean="0"/>
              <a:t>Intitulé de la direction/service</a:t>
            </a:r>
            <a:endParaRPr lang="fr-FR" dirty="0"/>
          </a:p>
        </p:txBody>
      </p:sp>
      <p:sp>
        <p:nvSpPr>
          <p:cNvPr id="13" name="Rectangle à coins arrondis 9"/>
          <p:cNvSpPr>
            <a:spLocks noChangeArrowheads="1"/>
          </p:cNvSpPr>
          <p:nvPr/>
        </p:nvSpPr>
        <p:spPr bwMode="auto">
          <a:xfrm>
            <a:off x="70594" y="3738538"/>
            <a:ext cx="1189038" cy="282575"/>
          </a:xfrm>
          <a:prstGeom prst="roundRect">
            <a:avLst>
              <a:gd name="adj" fmla="val 16667"/>
            </a:avLst>
          </a:prstGeom>
          <a:solidFill>
            <a:schemeClr val="bg2">
              <a:lumMod val="20000"/>
              <a:lumOff val="80000"/>
            </a:schemeClr>
          </a:solidFill>
          <a:ln w="9525">
            <a:solidFill>
              <a:srgbClr val="000000"/>
            </a:solidFill>
            <a:round/>
            <a:headEnd/>
            <a:tailEnd/>
          </a:ln>
          <a:effectLst>
            <a:outerShdw dist="20000" dir="5400000" rotWithShape="0">
              <a:srgbClr val="000000">
                <a:alpha val="37999"/>
              </a:srgbClr>
            </a:out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Ecole / Institut</a:t>
            </a:r>
            <a:endParaRPr kumimoji="0" lang="fr-FR" altLang="fr-F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4" name="Rectangle à coins arrondis 10"/>
          <p:cNvSpPr>
            <a:spLocks noChangeArrowheads="1"/>
          </p:cNvSpPr>
          <p:nvPr/>
        </p:nvSpPr>
        <p:spPr bwMode="auto">
          <a:xfrm>
            <a:off x="94406" y="4105250"/>
            <a:ext cx="1089026" cy="266700"/>
          </a:xfrm>
          <a:prstGeom prst="roundRect">
            <a:avLst>
              <a:gd name="adj" fmla="val 16667"/>
            </a:avLst>
          </a:prstGeom>
          <a:solidFill>
            <a:srgbClr val="92D050"/>
          </a:solidFill>
          <a:ln w="9525">
            <a:solidFill>
              <a:srgbClr val="000000"/>
            </a:solidFill>
            <a:round/>
            <a:headEnd/>
            <a:tailEnd/>
          </a:ln>
          <a:effectLst>
            <a:outerShdw dist="20000" dir="5400000" rotWithShape="0">
              <a:srgbClr val="000000">
                <a:alpha val="37999"/>
              </a:srgbClr>
            </a:out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1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ARS</a:t>
            </a:r>
            <a:endParaRPr kumimoji="0" lang="fr-FR" altLang="fr-F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5" name="Zone de texte 2"/>
          <p:cNvSpPr txBox="1">
            <a:spLocks noChangeArrowheads="1"/>
          </p:cNvSpPr>
          <p:nvPr/>
        </p:nvSpPr>
        <p:spPr bwMode="auto">
          <a:xfrm>
            <a:off x="1645568" y="1275606"/>
            <a:ext cx="8382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altLang="fr-FR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Schéma vaccinal ok</a:t>
            </a:r>
            <a:endParaRPr kumimoji="0" lang="fr-FR" altLang="fr-F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6" name="Text Box 7"/>
          <p:cNvSpPr txBox="1">
            <a:spLocks noChangeArrowheads="1"/>
          </p:cNvSpPr>
          <p:nvPr/>
        </p:nvSpPr>
        <p:spPr bwMode="auto">
          <a:xfrm>
            <a:off x="1651001" y="3646785"/>
            <a:ext cx="976784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Schéma vaccinal non-ok</a:t>
            </a:r>
            <a:endParaRPr kumimoji="0" lang="fr-FR" altLang="fr-F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7" name="Text Box 6"/>
          <p:cNvSpPr txBox="1">
            <a:spLocks noChangeArrowheads="1"/>
          </p:cNvSpPr>
          <p:nvPr/>
        </p:nvSpPr>
        <p:spPr bwMode="auto">
          <a:xfrm>
            <a:off x="5652120" y="3860775"/>
            <a:ext cx="1012825" cy="51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altLang="fr-FR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Justificatif absent ou invalide</a:t>
            </a:r>
            <a:endParaRPr kumimoji="0" lang="fr-FR" altLang="fr-F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8" name="Text Box 5"/>
          <p:cNvSpPr txBox="1">
            <a:spLocks noChangeArrowheads="1"/>
          </p:cNvSpPr>
          <p:nvPr/>
        </p:nvSpPr>
        <p:spPr bwMode="auto">
          <a:xfrm>
            <a:off x="5652120" y="1695450"/>
            <a:ext cx="8382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altLang="fr-FR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Justificatif valide</a:t>
            </a:r>
            <a:endParaRPr kumimoji="0" lang="fr-FR" altLang="fr-F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0" name="Rectangle 11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21" name="Titr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Logigramme de contrôle de l’obligation vaccinale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65758817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21</a:t>
            </a:fld>
            <a:endParaRPr lang="fr-FR" dirty="0"/>
          </a:p>
        </p:txBody>
      </p:sp>
      <p:sp>
        <p:nvSpPr>
          <p:cNvPr id="6" name="Espace réservé de la date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251C71F6-E0A6-1740-B64F-38F332886BAF}" type="datetime1">
              <a:rPr lang="fr-FR" cap="all" smtClean="0"/>
              <a:pPr/>
              <a:t>14/09/2021</a:t>
            </a:fld>
            <a:endParaRPr lang="fr-FR" cap="all" dirty="0"/>
          </a:p>
        </p:txBody>
      </p:sp>
      <p:sp>
        <p:nvSpPr>
          <p:cNvPr id="9" name="Espace réservé du texte 8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 smtClean="0"/>
              <a:t>à </a:t>
            </a:r>
            <a:r>
              <a:rPr lang="fr-FR" dirty="0"/>
              <a:t>l’adresse </a:t>
            </a:r>
            <a:r>
              <a:rPr lang="fr-FR" dirty="0" smtClean="0">
                <a:hlinkClick r:id="rId2"/>
              </a:rPr>
              <a:t>ars-grandest-rh-en-sante@ars.sante.fr</a:t>
            </a:r>
            <a:endParaRPr lang="fr-FR" dirty="0" smtClean="0"/>
          </a:p>
          <a:p>
            <a:endParaRPr lang="fr-FR" dirty="0" smtClean="0"/>
          </a:p>
          <a:p>
            <a:endParaRPr lang="fr-FR" dirty="0"/>
          </a:p>
        </p:txBody>
      </p:sp>
      <p:sp>
        <p:nvSpPr>
          <p:cNvPr id="7" name="Titre 6"/>
          <p:cNvSpPr>
            <a:spLocks noGrp="1"/>
          </p:cNvSpPr>
          <p:nvPr>
            <p:ph type="title"/>
          </p:nvPr>
        </p:nvSpPr>
        <p:spPr>
          <a:xfrm>
            <a:off x="395536" y="555526"/>
            <a:ext cx="8424863" cy="539991"/>
          </a:xfrm>
        </p:spPr>
        <p:txBody>
          <a:bodyPr/>
          <a:lstStyle/>
          <a:p>
            <a:pPr algn="ctr"/>
            <a:r>
              <a:rPr lang="fr-FR" dirty="0" smtClean="0"/>
              <a:t>Tableau à renvoyer à l’ ARS</a:t>
            </a:r>
            <a:endParaRPr lang="fr-FR" dirty="0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fr-FR" smtClean="0"/>
              <a:t>Intitulé de la direction/service</a:t>
            </a:r>
            <a:endParaRPr lang="fr-FR" dirty="0"/>
          </a:p>
        </p:txBody>
      </p:sp>
      <p:sp>
        <p:nvSpPr>
          <p:cNvPr id="10" name="Espace réservé du texte 9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fr-FR" dirty="0" smtClean="0"/>
              <a:t>Tableau des étudiants et élèves HORS formation Professionnelle Continue, formations en alternance, contrats de professionnalisation </a:t>
            </a:r>
            <a:endParaRPr lang="fr-FR" dirty="0"/>
          </a:p>
        </p:txBody>
      </p:sp>
      <p:graphicFrame>
        <p:nvGraphicFramePr>
          <p:cNvPr id="11" name="Tableau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87073777"/>
              </p:ext>
            </p:extLst>
          </p:nvPr>
        </p:nvGraphicFramePr>
        <p:xfrm>
          <a:off x="559243" y="2283720"/>
          <a:ext cx="7685166" cy="228871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16413">
                  <a:extLst>
                    <a:ext uri="{9D8B030D-6E8A-4147-A177-3AD203B41FA5}">
                      <a16:colId xmlns:a16="http://schemas.microsoft.com/office/drawing/2014/main" val="2700066636"/>
                    </a:ext>
                  </a:extLst>
                </a:gridCol>
                <a:gridCol w="1547284">
                  <a:extLst>
                    <a:ext uri="{9D8B030D-6E8A-4147-A177-3AD203B41FA5}">
                      <a16:colId xmlns:a16="http://schemas.microsoft.com/office/drawing/2014/main" val="3450462652"/>
                    </a:ext>
                  </a:extLst>
                </a:gridCol>
                <a:gridCol w="1116295">
                  <a:extLst>
                    <a:ext uri="{9D8B030D-6E8A-4147-A177-3AD203B41FA5}">
                      <a16:colId xmlns:a16="http://schemas.microsoft.com/office/drawing/2014/main" val="3961795979"/>
                    </a:ext>
                  </a:extLst>
                </a:gridCol>
                <a:gridCol w="1116295">
                  <a:extLst>
                    <a:ext uri="{9D8B030D-6E8A-4147-A177-3AD203B41FA5}">
                      <a16:colId xmlns:a16="http://schemas.microsoft.com/office/drawing/2014/main" val="4174372182"/>
                    </a:ext>
                  </a:extLst>
                </a:gridCol>
                <a:gridCol w="856139">
                  <a:extLst>
                    <a:ext uri="{9D8B030D-6E8A-4147-A177-3AD203B41FA5}">
                      <a16:colId xmlns:a16="http://schemas.microsoft.com/office/drawing/2014/main" val="3516367077"/>
                    </a:ext>
                  </a:extLst>
                </a:gridCol>
                <a:gridCol w="1066370">
                  <a:extLst>
                    <a:ext uri="{9D8B030D-6E8A-4147-A177-3AD203B41FA5}">
                      <a16:colId xmlns:a16="http://schemas.microsoft.com/office/drawing/2014/main" val="916310975"/>
                    </a:ext>
                  </a:extLst>
                </a:gridCol>
                <a:gridCol w="1066370">
                  <a:extLst>
                    <a:ext uri="{9D8B030D-6E8A-4147-A177-3AD203B41FA5}">
                      <a16:colId xmlns:a16="http://schemas.microsoft.com/office/drawing/2014/main" val="2863962815"/>
                    </a:ext>
                  </a:extLst>
                </a:gridCol>
              </a:tblGrid>
              <a:tr h="892899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</a:rPr>
                        <a:t>Profession</a:t>
                      </a: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</a:rPr>
                        <a:t>Nom de l’établissement de formation</a:t>
                      </a:r>
                      <a:endParaRPr lang="fr-FR" sz="11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</a:rPr>
                        <a:t>Nom d’usage</a:t>
                      </a: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</a:rPr>
                        <a:t>Nom de naissance</a:t>
                      </a:r>
                      <a:endParaRPr lang="fr-FR" sz="11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</a:rPr>
                        <a:t>Prénom</a:t>
                      </a: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</a:rPr>
                        <a:t>Date de naissance</a:t>
                      </a: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fr-FR" sz="110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Type de justificatif</a:t>
                      </a: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75950239"/>
                  </a:ext>
                </a:extLst>
              </a:tr>
              <a:tr h="446449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</a:rPr>
                        <a:t>Infirmier</a:t>
                      </a:r>
                      <a:endParaRPr lang="fr-FR" sz="11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</a:rPr>
                        <a:t>IFSI X</a:t>
                      </a:r>
                      <a:endParaRPr lang="fr-FR" sz="11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</a:rPr>
                        <a:t>MARTIN</a:t>
                      </a:r>
                      <a:endParaRPr lang="fr-FR" sz="11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</a:rPr>
                        <a:t>CHENE</a:t>
                      </a:r>
                      <a:endParaRPr lang="fr-FR" sz="11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</a:rPr>
                        <a:t>Juliette</a:t>
                      </a:r>
                      <a:endParaRPr lang="fr-FR" sz="11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</a:rPr>
                        <a:t>01/01/2003</a:t>
                      </a: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fr-FR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Schéma vaccinal complet</a:t>
                      </a:r>
                      <a:endParaRPr lang="fr-FR" sz="11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98159969"/>
                  </a:ext>
                </a:extLst>
              </a:tr>
              <a:tr h="446449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</a:rPr>
                        <a:t> </a:t>
                      </a:r>
                      <a:endParaRPr lang="fr-FR" sz="11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</a:rPr>
                        <a:t> </a:t>
                      </a:r>
                      <a:endParaRPr lang="fr-FR" sz="11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</a:rPr>
                        <a:t> </a:t>
                      </a:r>
                      <a:endParaRPr lang="fr-FR" sz="11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</a:rPr>
                        <a:t> </a:t>
                      </a:r>
                      <a:endParaRPr lang="fr-FR" sz="11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</a:rPr>
                        <a:t> </a:t>
                      </a:r>
                      <a:endParaRPr lang="fr-FR" sz="11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</a:rPr>
                        <a:t> </a:t>
                      </a: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909326759"/>
                  </a:ext>
                </a:extLst>
              </a:tr>
              <a:tr h="446449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</a:rPr>
                        <a:t> </a:t>
                      </a:r>
                      <a:endParaRPr lang="fr-FR" sz="11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</a:rPr>
                        <a:t> </a:t>
                      </a:r>
                      <a:endParaRPr lang="fr-FR" sz="11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</a:rPr>
                        <a:t> </a:t>
                      </a:r>
                      <a:endParaRPr lang="fr-FR" sz="11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</a:rPr>
                        <a:t> </a:t>
                      </a:r>
                      <a:endParaRPr lang="fr-FR" sz="11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</a:rPr>
                        <a:t> </a:t>
                      </a:r>
                      <a:endParaRPr lang="fr-FR" sz="11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</a:rPr>
                        <a:t> </a:t>
                      </a: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5213546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9113570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22</a:t>
            </a:fld>
            <a:endParaRPr lang="fr-FR" dirty="0"/>
          </a:p>
        </p:txBody>
      </p:sp>
      <p:sp>
        <p:nvSpPr>
          <p:cNvPr id="2" name="Espace réservé de la date 1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9E4F9C7A-68E5-0042-9946-4669E134DC3E}" type="datetime1">
              <a:rPr lang="fr-FR" cap="all" smtClean="0"/>
              <a:t>14/09/2021</a:t>
            </a:fld>
            <a:endParaRPr lang="fr-FR" cap="all" dirty="0"/>
          </a:p>
        </p:txBody>
      </p:sp>
      <p:sp>
        <p:nvSpPr>
          <p:cNvPr id="5" name="Titre 4">
            <a:extLst>
              <a:ext uri="{FF2B5EF4-FFF2-40B4-BE49-F238E27FC236}">
                <a16:creationId xmlns:a16="http://schemas.microsoft.com/office/drawing/2014/main" id="{7FECE53A-9267-D842-B87E-F184AF518E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65858" y="591599"/>
            <a:ext cx="5742446" cy="539991"/>
          </a:xfrm>
        </p:spPr>
        <p:txBody>
          <a:bodyPr>
            <a:normAutofit fontScale="90000"/>
          </a:bodyPr>
          <a:lstStyle/>
          <a:p>
            <a:r>
              <a:rPr lang="fr-FR" dirty="0" smtClean="0"/>
              <a:t>Conséquences du refus de vaccination</a:t>
            </a:r>
            <a:endParaRPr lang="fr-FR" dirty="0"/>
          </a:p>
        </p:txBody>
      </p:sp>
      <p:graphicFrame>
        <p:nvGraphicFramePr>
          <p:cNvPr id="6" name="Tableau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31968143"/>
              </p:ext>
            </p:extLst>
          </p:nvPr>
        </p:nvGraphicFramePr>
        <p:xfrm>
          <a:off x="467544" y="1419622"/>
          <a:ext cx="8496944" cy="3191233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8803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6166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60953"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Typologie des</a:t>
                      </a:r>
                      <a:r>
                        <a:rPr lang="fr-FR" sz="1200" baseline="0" dirty="0" smtClean="0"/>
                        <a:t> étudiants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Conséquences</a:t>
                      </a:r>
                      <a:endParaRPr lang="fr-FR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7160"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Etudiants/élèves admis en formation et en cours d’inscription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Formation suspendue</a:t>
                      </a:r>
                      <a:endParaRPr lang="fr-FR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20080"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Etudiants/élèves inscrits en formation non médicale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smtClean="0">
                          <a:solidFill>
                            <a:schemeClr val="bg2"/>
                          </a:solidFill>
                        </a:rPr>
                        <a:t>Formation suspendue</a:t>
                      </a:r>
                    </a:p>
                    <a:p>
                      <a:r>
                        <a:rPr lang="fr-FR" sz="1200" dirty="0" smtClean="0"/>
                        <a:t>Conservent le bénéfice de la sélection, qu’elle résulte d’une inscription via </a:t>
                      </a:r>
                      <a:r>
                        <a:rPr lang="fr-FR" sz="1200" dirty="0" err="1" smtClean="0"/>
                        <a:t>parcoursup</a:t>
                      </a:r>
                      <a:r>
                        <a:rPr lang="fr-FR" sz="1200" dirty="0" smtClean="0"/>
                        <a:t> ou non</a:t>
                      </a:r>
                      <a:endParaRPr lang="fr-FR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0953"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Etudiants/élèves admis en formation et inscrits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1/ Ne peuvent suivre la formation théorique ni être accueillis en stage. </a:t>
                      </a:r>
                    </a:p>
                    <a:p>
                      <a:r>
                        <a:rPr lang="fr-FR" sz="1200" dirty="0" smtClean="0"/>
                        <a:t>2/ Formation suspendue par la direction de l’institut/l’école jusqu’à la satisfaction de l’obligation vaccinale</a:t>
                      </a:r>
                      <a:endParaRPr lang="fr-FR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60953"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Etudiants des formations paramédicales, après confirmation ARS que l’obligation vaccinale n’est pas satisfaite 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Suspension de la formation + suspension du versement des indemnités de stage</a:t>
                      </a:r>
                      <a:r>
                        <a:rPr lang="fr-FR" sz="1200" baseline="0" dirty="0" smtClean="0"/>
                        <a:t> + suspension du versement des bourses jusqu’à la reprise de la formation</a:t>
                      </a:r>
                    </a:p>
                    <a:p>
                      <a:r>
                        <a:rPr lang="fr-FR" sz="1200" b="1" i="0" dirty="0" smtClean="0"/>
                        <a:t>Information des Régions par les instituts et écoles de formation</a:t>
                      </a:r>
                      <a:endParaRPr lang="fr-FR" sz="1200" b="1" i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7" name="Espace réservé du pied de page 2"/>
          <p:cNvSpPr txBox="1">
            <a:spLocks/>
          </p:cNvSpPr>
          <p:nvPr/>
        </p:nvSpPr>
        <p:spPr bwMode="gray">
          <a:xfrm>
            <a:off x="2868782" y="267534"/>
            <a:ext cx="5879931" cy="36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defPPr>
              <a:defRPr lang="fr-FR"/>
            </a:defPPr>
            <a:lvl1pPr marL="0" algn="r" defTabSz="914400" rtl="0" eaLnBrk="1" latinLnBrk="0" hangingPunct="1">
              <a:defRPr sz="75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dirty="0" smtClean="0"/>
              <a:t>DIRSTRAT/DRHS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358016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3</a:t>
            </a:fld>
            <a:endParaRPr lang="fr-FR" dirty="0"/>
          </a:p>
        </p:txBody>
      </p:sp>
      <p:sp>
        <p:nvSpPr>
          <p:cNvPr id="2" name="Espace réservé de la date 1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9E4F9C7A-68E5-0042-9946-4669E134DC3E}" type="datetime1">
              <a:rPr lang="fr-FR" cap="all" smtClean="0"/>
              <a:t>14/09/2021</a:t>
            </a:fld>
            <a:endParaRPr lang="fr-FR" cap="all" dirty="0"/>
          </a:p>
        </p:txBody>
      </p:sp>
      <p:sp>
        <p:nvSpPr>
          <p:cNvPr id="5" name="Titre 4">
            <a:extLst>
              <a:ext uri="{FF2B5EF4-FFF2-40B4-BE49-F238E27FC236}">
                <a16:creationId xmlns:a16="http://schemas.microsoft.com/office/drawing/2014/main" id="{7FECE53A-9267-D842-B87E-F184AF518E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2800" dirty="0" smtClean="0"/>
              <a:t>Lits disponibles au 07-09-2021</a:t>
            </a:r>
            <a:endParaRPr lang="fr-FR" sz="2000" dirty="0"/>
          </a:p>
        </p:txBody>
      </p:sp>
      <p:sp>
        <p:nvSpPr>
          <p:cNvPr id="8" name="Rectangle 7"/>
          <p:cNvSpPr/>
          <p:nvPr/>
        </p:nvSpPr>
        <p:spPr>
          <a:xfrm>
            <a:off x="4392488" y="123478"/>
            <a:ext cx="4572000" cy="215444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/>
            <a:r>
              <a:rPr lang="fr-FR" sz="750" b="1" dirty="0"/>
              <a:t>Direction de la </a:t>
            </a:r>
            <a:r>
              <a:rPr lang="fr-FR" sz="750" b="1" dirty="0" smtClean="0"/>
              <a:t>Stratégie/</a:t>
            </a:r>
            <a:r>
              <a:rPr lang="fr-FR" sz="750" b="1" dirty="0" err="1" smtClean="0"/>
              <a:t>Dpt</a:t>
            </a:r>
            <a:r>
              <a:rPr lang="fr-FR" sz="750" b="1" dirty="0" smtClean="0"/>
              <a:t> </a:t>
            </a:r>
            <a:r>
              <a:rPr lang="fr-FR" sz="750" b="1" dirty="0"/>
              <a:t>Ressources Humaines en santé</a:t>
            </a:r>
          </a:p>
        </p:txBody>
      </p:sp>
      <p:graphicFrame>
        <p:nvGraphicFramePr>
          <p:cNvPr id="11" name="Tableau 10"/>
          <p:cNvGraphicFramePr>
            <a:graphicFrameLocks noGrp="1"/>
          </p:cNvGraphicFramePr>
          <p:nvPr>
            <p:extLst/>
          </p:nvPr>
        </p:nvGraphicFramePr>
        <p:xfrm>
          <a:off x="467544" y="1347614"/>
          <a:ext cx="8352928" cy="3239691"/>
        </p:xfrm>
        <a:graphic>
          <a:graphicData uri="http://schemas.openxmlformats.org/drawingml/2006/table">
            <a:tbl>
              <a:tblPr/>
              <a:tblGrid>
                <a:gridCol w="17281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134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1039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0085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754422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Départements</a:t>
                      </a:r>
                      <a:endParaRPr lang="fr-FR" sz="12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7159" marR="7159" marT="715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Nb total de lits de réanimation opérationnels (Covid-19 + Non-</a:t>
                      </a:r>
                      <a:r>
                        <a:rPr lang="fr-FR" sz="12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Covid</a:t>
                      </a:r>
                      <a:r>
                        <a:rPr lang="fr-FR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)</a:t>
                      </a:r>
                    </a:p>
                  </a:txBody>
                  <a:tcPr marL="7159" marR="7159" marT="715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Nb total de patients pris en charge en réanimation</a:t>
                      </a:r>
                    </a:p>
                  </a:txBody>
                  <a:tcPr marL="7159" marR="7159" marT="715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Nombre de lits disponibles</a:t>
                      </a:r>
                    </a:p>
                  </a:txBody>
                  <a:tcPr marL="7159" marR="7159" marT="715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CDD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6464">
                <a:tc>
                  <a:txBody>
                    <a:bodyPr/>
                    <a:lstStyle/>
                    <a:p>
                      <a:pPr algn="ctr" fontAlgn="t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08 - Ardennes</a:t>
                      </a:r>
                    </a:p>
                  </a:txBody>
                  <a:tcPr marL="7159" marR="7159" marT="715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</a:t>
                      </a:r>
                    </a:p>
                  </a:txBody>
                  <a:tcPr marL="7159" marR="7159" marT="715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</a:t>
                      </a:r>
                    </a:p>
                  </a:txBody>
                  <a:tcPr marL="7159" marR="7159" marT="715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7159" marR="7159" marT="715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6464">
                <a:tc>
                  <a:txBody>
                    <a:bodyPr/>
                    <a:lstStyle/>
                    <a:p>
                      <a:pPr algn="ctr" fontAlgn="t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10 - Aube</a:t>
                      </a:r>
                    </a:p>
                  </a:txBody>
                  <a:tcPr marL="7159" marR="7159" marT="715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</a:t>
                      </a:r>
                    </a:p>
                  </a:txBody>
                  <a:tcPr marL="7159" marR="7159" marT="715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</a:t>
                      </a:r>
                    </a:p>
                  </a:txBody>
                  <a:tcPr marL="7159" marR="7159" marT="715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7159" marR="7159" marT="715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6464">
                <a:tc>
                  <a:txBody>
                    <a:bodyPr/>
                    <a:lstStyle/>
                    <a:p>
                      <a:pPr algn="ctr" fontAlgn="t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51 - Marne</a:t>
                      </a:r>
                    </a:p>
                  </a:txBody>
                  <a:tcPr marL="7159" marR="7159" marT="715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56</a:t>
                      </a:r>
                    </a:p>
                  </a:txBody>
                  <a:tcPr marL="7159" marR="7159" marT="715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53</a:t>
                      </a:r>
                    </a:p>
                  </a:txBody>
                  <a:tcPr marL="7159" marR="7159" marT="715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7159" marR="7159" marT="715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3635">
                <a:tc>
                  <a:txBody>
                    <a:bodyPr/>
                    <a:lstStyle/>
                    <a:p>
                      <a:pPr algn="ctr" fontAlgn="t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52 - Haute-Marne</a:t>
                      </a:r>
                    </a:p>
                  </a:txBody>
                  <a:tcPr marL="7159" marR="7159" marT="715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</a:t>
                      </a:r>
                    </a:p>
                  </a:txBody>
                  <a:tcPr marL="7159" marR="7159" marT="715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</a:t>
                      </a:r>
                    </a:p>
                  </a:txBody>
                  <a:tcPr marL="7159" marR="7159" marT="715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7159" marR="7159" marT="715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53635">
                <a:tc>
                  <a:txBody>
                    <a:bodyPr/>
                    <a:lstStyle/>
                    <a:p>
                      <a:pPr algn="ctr" fontAlgn="t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54 - Meurthe-et Moselle</a:t>
                      </a:r>
                    </a:p>
                  </a:txBody>
                  <a:tcPr marL="7159" marR="7159" marT="715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90</a:t>
                      </a:r>
                    </a:p>
                  </a:txBody>
                  <a:tcPr marL="7159" marR="7159" marT="715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73</a:t>
                      </a:r>
                    </a:p>
                  </a:txBody>
                  <a:tcPr marL="7159" marR="7159" marT="715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</a:t>
                      </a:r>
                    </a:p>
                  </a:txBody>
                  <a:tcPr marL="7159" marR="7159" marT="715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96464">
                <a:tc>
                  <a:txBody>
                    <a:bodyPr/>
                    <a:lstStyle/>
                    <a:p>
                      <a:pPr algn="ctr" fontAlgn="t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55 - Meuse</a:t>
                      </a:r>
                    </a:p>
                  </a:txBody>
                  <a:tcPr marL="7159" marR="7159" marT="715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</a:t>
                      </a:r>
                    </a:p>
                  </a:txBody>
                  <a:tcPr marL="7159" marR="7159" marT="715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7159" marR="7159" marT="715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</a:t>
                      </a:r>
                    </a:p>
                  </a:txBody>
                  <a:tcPr marL="7159" marR="7159" marT="715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96464">
                <a:tc>
                  <a:txBody>
                    <a:bodyPr/>
                    <a:lstStyle/>
                    <a:p>
                      <a:pPr algn="ctr" fontAlgn="t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57 - Moselle</a:t>
                      </a:r>
                    </a:p>
                  </a:txBody>
                  <a:tcPr marL="7159" marR="7159" marT="715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96</a:t>
                      </a:r>
                    </a:p>
                  </a:txBody>
                  <a:tcPr marL="7159" marR="7159" marT="715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76</a:t>
                      </a:r>
                    </a:p>
                  </a:txBody>
                  <a:tcPr marL="7159" marR="7159" marT="715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</a:t>
                      </a:r>
                    </a:p>
                  </a:txBody>
                  <a:tcPr marL="7159" marR="7159" marT="715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96464">
                <a:tc>
                  <a:txBody>
                    <a:bodyPr/>
                    <a:lstStyle/>
                    <a:p>
                      <a:pPr algn="ctr" fontAlgn="t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67 - Bas-Rhin</a:t>
                      </a:r>
                    </a:p>
                  </a:txBody>
                  <a:tcPr marL="7159" marR="7159" marT="715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120</a:t>
                      </a:r>
                    </a:p>
                  </a:txBody>
                  <a:tcPr marL="7159" marR="7159" marT="715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90</a:t>
                      </a:r>
                    </a:p>
                  </a:txBody>
                  <a:tcPr marL="7159" marR="7159" marT="715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</a:t>
                      </a:r>
                    </a:p>
                  </a:txBody>
                  <a:tcPr marL="7159" marR="7159" marT="715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96464">
                <a:tc>
                  <a:txBody>
                    <a:bodyPr/>
                    <a:lstStyle/>
                    <a:p>
                      <a:pPr algn="ctr" fontAlgn="t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68 - Haut-Rhin</a:t>
                      </a:r>
                    </a:p>
                  </a:txBody>
                  <a:tcPr marL="7159" marR="7159" marT="715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66</a:t>
                      </a:r>
                    </a:p>
                  </a:txBody>
                  <a:tcPr marL="7159" marR="7159" marT="715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58</a:t>
                      </a:r>
                    </a:p>
                  </a:txBody>
                  <a:tcPr marL="7159" marR="7159" marT="715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</a:t>
                      </a:r>
                    </a:p>
                  </a:txBody>
                  <a:tcPr marL="7159" marR="7159" marT="715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06287">
                <a:tc>
                  <a:txBody>
                    <a:bodyPr/>
                    <a:lstStyle/>
                    <a:p>
                      <a:pPr algn="ctr" fontAlgn="t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88 - Vosges</a:t>
                      </a:r>
                    </a:p>
                  </a:txBody>
                  <a:tcPr marL="7159" marR="7159" marT="715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</a:t>
                      </a:r>
                    </a:p>
                  </a:txBody>
                  <a:tcPr marL="7159" marR="7159" marT="715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</a:t>
                      </a:r>
                    </a:p>
                  </a:txBody>
                  <a:tcPr marL="7159" marR="7159" marT="715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7159" marR="7159" marT="715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96464">
                <a:tc>
                  <a:txBody>
                    <a:bodyPr/>
                    <a:lstStyle/>
                    <a:p>
                      <a:pPr algn="ctr" fontAlgn="t"/>
                      <a:r>
                        <a:rPr lang="fr-FR" sz="12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Total général</a:t>
                      </a:r>
                    </a:p>
                  </a:txBody>
                  <a:tcPr marL="7159" marR="7159" marT="715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483</a:t>
                      </a:r>
                    </a:p>
                  </a:txBody>
                  <a:tcPr marL="7159" marR="7159" marT="715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2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396</a:t>
                      </a:r>
                    </a:p>
                  </a:txBody>
                  <a:tcPr marL="7159" marR="7159" marT="715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2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87</a:t>
                      </a:r>
                    </a:p>
                  </a:txBody>
                  <a:tcPr marL="7159" marR="7159" marT="715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CDD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92288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4</a:t>
            </a:fld>
            <a:endParaRPr lang="fr-FR" dirty="0"/>
          </a:p>
        </p:txBody>
      </p:sp>
      <p:sp>
        <p:nvSpPr>
          <p:cNvPr id="2" name="Espace réservé de la date 1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9E4F9C7A-68E5-0042-9946-4669E134DC3E}" type="datetime1">
              <a:rPr lang="fr-FR" cap="all" smtClean="0"/>
              <a:t>14/09/2021</a:t>
            </a:fld>
            <a:endParaRPr lang="fr-FR" cap="all" dirty="0"/>
          </a:p>
        </p:txBody>
      </p:sp>
      <p:sp>
        <p:nvSpPr>
          <p:cNvPr id="5" name="Titre 4">
            <a:extLst>
              <a:ext uri="{FF2B5EF4-FFF2-40B4-BE49-F238E27FC236}">
                <a16:creationId xmlns:a16="http://schemas.microsoft.com/office/drawing/2014/main" id="{7FECE53A-9267-D842-B87E-F184AF518E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2800" dirty="0" smtClean="0"/>
              <a:t>Patients pris en charge au 07-09-2021</a:t>
            </a:r>
            <a:endParaRPr lang="fr-FR" sz="2000" dirty="0"/>
          </a:p>
        </p:txBody>
      </p:sp>
      <p:sp>
        <p:nvSpPr>
          <p:cNvPr id="8" name="Rectangle 7"/>
          <p:cNvSpPr/>
          <p:nvPr/>
        </p:nvSpPr>
        <p:spPr>
          <a:xfrm>
            <a:off x="4392488" y="123478"/>
            <a:ext cx="4572000" cy="215444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/>
            <a:r>
              <a:rPr lang="fr-FR" sz="750" b="1" dirty="0"/>
              <a:t>Direction de la </a:t>
            </a:r>
            <a:r>
              <a:rPr lang="fr-FR" sz="750" b="1" dirty="0" smtClean="0"/>
              <a:t>Stratégie/</a:t>
            </a:r>
            <a:r>
              <a:rPr lang="fr-FR" sz="750" b="1" dirty="0" err="1" smtClean="0"/>
              <a:t>Dpt</a:t>
            </a:r>
            <a:r>
              <a:rPr lang="fr-FR" sz="750" b="1" dirty="0" smtClean="0"/>
              <a:t> </a:t>
            </a:r>
            <a:r>
              <a:rPr lang="fr-FR" sz="750" b="1" dirty="0"/>
              <a:t>Ressources Humaines en santé</a:t>
            </a:r>
          </a:p>
        </p:txBody>
      </p:sp>
      <p:graphicFrame>
        <p:nvGraphicFramePr>
          <p:cNvPr id="3" name="Tableau 2"/>
          <p:cNvGraphicFramePr>
            <a:graphicFrameLocks noGrp="1"/>
          </p:cNvGraphicFramePr>
          <p:nvPr>
            <p:extLst/>
          </p:nvPr>
        </p:nvGraphicFramePr>
        <p:xfrm>
          <a:off x="467544" y="1275604"/>
          <a:ext cx="8496945" cy="3390838"/>
        </p:xfrm>
        <a:graphic>
          <a:graphicData uri="http://schemas.openxmlformats.org/drawingml/2006/table">
            <a:tbl>
              <a:tblPr/>
              <a:tblGrid>
                <a:gridCol w="110900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841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416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3861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3303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9055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787959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Département</a:t>
                      </a:r>
                      <a:endParaRPr lang="fr-FR" sz="12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7159" marR="7159" marT="715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Nb patients Covid-19 en réa au précédent relevé</a:t>
                      </a:r>
                    </a:p>
                  </a:txBody>
                  <a:tcPr marL="7159" marR="7159" marT="715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Evolution</a:t>
                      </a:r>
                    </a:p>
                  </a:txBody>
                  <a:tcPr marL="7159" marR="7159" marT="715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Nbr</a:t>
                      </a:r>
                      <a:r>
                        <a:rPr lang="fr-FR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 patients Covid-19 en médecine</a:t>
                      </a:r>
                    </a:p>
                  </a:txBody>
                  <a:tcPr marL="7159" marR="7159" marT="715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Nb patients Covid-19 en médecine au précédent relevé</a:t>
                      </a:r>
                    </a:p>
                  </a:txBody>
                  <a:tcPr marL="7159" marR="7159" marT="715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Evolution</a:t>
                      </a:r>
                    </a:p>
                  </a:txBody>
                  <a:tcPr marL="7159" marR="7159" marT="715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5198">
                <a:tc>
                  <a:txBody>
                    <a:bodyPr/>
                    <a:lstStyle/>
                    <a:p>
                      <a:pPr algn="ctr" fontAlgn="t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08 - Ardennes</a:t>
                      </a:r>
                    </a:p>
                  </a:txBody>
                  <a:tcPr marL="7159" marR="7159" marT="715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7159" marR="7159" marT="715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7159" marR="7159" marT="715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</a:t>
                      </a:r>
                    </a:p>
                  </a:txBody>
                  <a:tcPr marL="7159" marR="7159" marT="715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</a:t>
                      </a:r>
                    </a:p>
                  </a:txBody>
                  <a:tcPr marL="7159" marR="7159" marT="715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-3</a:t>
                      </a:r>
                    </a:p>
                  </a:txBody>
                  <a:tcPr marL="7159" marR="7159" marT="715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5198">
                <a:tc>
                  <a:txBody>
                    <a:bodyPr/>
                    <a:lstStyle/>
                    <a:p>
                      <a:pPr algn="ctr" fontAlgn="t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10 - Aube</a:t>
                      </a:r>
                    </a:p>
                  </a:txBody>
                  <a:tcPr marL="7159" marR="7159" marT="715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</a:t>
                      </a:r>
                    </a:p>
                  </a:txBody>
                  <a:tcPr marL="7159" marR="7159" marT="715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-1</a:t>
                      </a:r>
                    </a:p>
                  </a:txBody>
                  <a:tcPr marL="7159" marR="7159" marT="715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159" marR="7159" marT="715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</a:t>
                      </a:r>
                    </a:p>
                  </a:txBody>
                  <a:tcPr marL="7159" marR="7159" marT="715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-9</a:t>
                      </a:r>
                    </a:p>
                  </a:txBody>
                  <a:tcPr marL="7159" marR="7159" marT="715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5198">
                <a:tc>
                  <a:txBody>
                    <a:bodyPr/>
                    <a:lstStyle/>
                    <a:p>
                      <a:pPr algn="ctr" fontAlgn="t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51 - Marne</a:t>
                      </a:r>
                    </a:p>
                  </a:txBody>
                  <a:tcPr marL="7159" marR="7159" marT="715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</a:t>
                      </a:r>
                    </a:p>
                  </a:txBody>
                  <a:tcPr marL="7159" marR="7159" marT="715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7159" marR="7159" marT="715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</a:t>
                      </a:r>
                    </a:p>
                  </a:txBody>
                  <a:tcPr marL="7159" marR="7159" marT="715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</a:t>
                      </a:r>
                    </a:p>
                  </a:txBody>
                  <a:tcPr marL="7159" marR="7159" marT="715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7159" marR="7159" marT="715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9355">
                <a:tc>
                  <a:txBody>
                    <a:bodyPr/>
                    <a:lstStyle/>
                    <a:p>
                      <a:pPr algn="ctr" fontAlgn="t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52 - Haute-Marne</a:t>
                      </a:r>
                    </a:p>
                  </a:txBody>
                  <a:tcPr marL="7159" marR="7159" marT="715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7159" marR="7159" marT="715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-2</a:t>
                      </a:r>
                    </a:p>
                  </a:txBody>
                  <a:tcPr marL="7159" marR="7159" marT="715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7159" marR="7159" marT="715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7159" marR="7159" marT="715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-2</a:t>
                      </a:r>
                    </a:p>
                  </a:txBody>
                  <a:tcPr marL="7159" marR="7159" marT="715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9355">
                <a:tc>
                  <a:txBody>
                    <a:bodyPr/>
                    <a:lstStyle/>
                    <a:p>
                      <a:pPr algn="ctr" fontAlgn="t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54 - Meurthe-et Moselle</a:t>
                      </a:r>
                    </a:p>
                  </a:txBody>
                  <a:tcPr marL="7159" marR="7159" marT="715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</a:t>
                      </a:r>
                    </a:p>
                  </a:txBody>
                  <a:tcPr marL="7159" marR="7159" marT="715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7159" marR="7159" marT="715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</a:t>
                      </a:r>
                    </a:p>
                  </a:txBody>
                  <a:tcPr marL="7159" marR="7159" marT="715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</a:t>
                      </a:r>
                    </a:p>
                  </a:txBody>
                  <a:tcPr marL="7159" marR="7159" marT="715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7159" marR="7159" marT="715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05198">
                <a:tc>
                  <a:txBody>
                    <a:bodyPr/>
                    <a:lstStyle/>
                    <a:p>
                      <a:pPr algn="ctr" fontAlgn="t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55 - Meuse</a:t>
                      </a:r>
                    </a:p>
                  </a:txBody>
                  <a:tcPr marL="7159" marR="7159" marT="715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7159" marR="7159" marT="715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-1</a:t>
                      </a:r>
                    </a:p>
                  </a:txBody>
                  <a:tcPr marL="7159" marR="7159" marT="715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7159" marR="7159" marT="715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7159" marR="7159" marT="715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7159" marR="7159" marT="715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05198">
                <a:tc>
                  <a:txBody>
                    <a:bodyPr/>
                    <a:lstStyle/>
                    <a:p>
                      <a:pPr algn="ctr" fontAlgn="t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57 - Moselle</a:t>
                      </a:r>
                    </a:p>
                  </a:txBody>
                  <a:tcPr marL="7159" marR="7159" marT="715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</a:t>
                      </a:r>
                    </a:p>
                  </a:txBody>
                  <a:tcPr marL="7159" marR="7159" marT="715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7159" marR="7159" marT="715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43</a:t>
                      </a:r>
                    </a:p>
                  </a:txBody>
                  <a:tcPr marL="7159" marR="7159" marT="715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43</a:t>
                      </a:r>
                    </a:p>
                  </a:txBody>
                  <a:tcPr marL="7159" marR="7159" marT="715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7159" marR="7159" marT="715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05198">
                <a:tc>
                  <a:txBody>
                    <a:bodyPr/>
                    <a:lstStyle/>
                    <a:p>
                      <a:pPr algn="ctr" fontAlgn="t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67 - Bas-Rhin</a:t>
                      </a:r>
                    </a:p>
                  </a:txBody>
                  <a:tcPr marL="7159" marR="7159" marT="715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</a:t>
                      </a:r>
                    </a:p>
                  </a:txBody>
                  <a:tcPr marL="7159" marR="7159" marT="715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7159" marR="7159" marT="715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41</a:t>
                      </a:r>
                    </a:p>
                  </a:txBody>
                  <a:tcPr marL="7159" marR="7159" marT="715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</a:t>
                      </a:r>
                    </a:p>
                  </a:txBody>
                  <a:tcPr marL="7159" marR="7159" marT="715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7159" marR="7159" marT="715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05198">
                <a:tc>
                  <a:txBody>
                    <a:bodyPr/>
                    <a:lstStyle/>
                    <a:p>
                      <a:pPr algn="ctr" fontAlgn="t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68 - Haut-Rhin</a:t>
                      </a:r>
                    </a:p>
                  </a:txBody>
                  <a:tcPr marL="7159" marR="7159" marT="715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</a:t>
                      </a:r>
                    </a:p>
                  </a:txBody>
                  <a:tcPr marL="7159" marR="7159" marT="715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7159" marR="7159" marT="715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55</a:t>
                      </a:r>
                    </a:p>
                  </a:txBody>
                  <a:tcPr marL="7159" marR="7159" marT="715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44</a:t>
                      </a:r>
                    </a:p>
                  </a:txBody>
                  <a:tcPr marL="7159" marR="7159" marT="715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</a:t>
                      </a:r>
                    </a:p>
                  </a:txBody>
                  <a:tcPr marL="7159" marR="7159" marT="715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15457">
                <a:tc>
                  <a:txBody>
                    <a:bodyPr/>
                    <a:lstStyle/>
                    <a:p>
                      <a:pPr algn="ctr" fontAlgn="t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88 - Vosges</a:t>
                      </a:r>
                    </a:p>
                  </a:txBody>
                  <a:tcPr marL="7159" marR="7159" marT="715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7159" marR="7159" marT="715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7159" marR="7159" marT="715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</a:t>
                      </a:r>
                    </a:p>
                  </a:txBody>
                  <a:tcPr marL="7159" marR="7159" marT="715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</a:t>
                      </a:r>
                    </a:p>
                  </a:txBody>
                  <a:tcPr marL="7159" marR="7159" marT="715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-3</a:t>
                      </a:r>
                    </a:p>
                  </a:txBody>
                  <a:tcPr marL="7159" marR="7159" marT="715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05198">
                <a:tc>
                  <a:txBody>
                    <a:bodyPr/>
                    <a:lstStyle/>
                    <a:p>
                      <a:pPr algn="ctr" fontAlgn="t"/>
                      <a:r>
                        <a:rPr lang="fr-FR" sz="12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Total général</a:t>
                      </a:r>
                    </a:p>
                  </a:txBody>
                  <a:tcPr marL="7159" marR="7159" marT="715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83</a:t>
                      </a:r>
                    </a:p>
                  </a:txBody>
                  <a:tcPr marL="7159" marR="7159" marT="715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-1</a:t>
                      </a:r>
                    </a:p>
                  </a:txBody>
                  <a:tcPr marL="7159" marR="7159" marT="715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184</a:t>
                      </a:r>
                    </a:p>
                  </a:txBody>
                  <a:tcPr marL="7159" marR="7159" marT="715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185</a:t>
                      </a:r>
                    </a:p>
                  </a:txBody>
                  <a:tcPr marL="7159" marR="7159" marT="715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-1</a:t>
                      </a:r>
                    </a:p>
                  </a:txBody>
                  <a:tcPr marL="7159" marR="7159" marT="715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79888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EA8FAAC2-ECC7-674E-BA6D-9C8C798446C6}" type="datetime1">
              <a:rPr lang="fr-FR" cap="all" smtClean="0"/>
              <a:t>14/09/2021</a:t>
            </a:fld>
            <a:endParaRPr lang="fr-FR" cap="all" dirty="0"/>
          </a:p>
        </p:txBody>
      </p:sp>
      <p:sp>
        <p:nvSpPr>
          <p:cNvPr id="6" name="Titr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dirty="0" smtClean="0"/>
              <a:t>Accueil de transferts de patients en  </a:t>
            </a:r>
            <a:br>
              <a:rPr lang="fr-FR" dirty="0" smtClean="0"/>
            </a:br>
            <a:r>
              <a:rPr lang="fr-FR" dirty="0" smtClean="0"/>
              <a:t>    Grand Est </a:t>
            </a:r>
            <a:endParaRPr lang="fr-FR" dirty="0"/>
          </a:p>
        </p:txBody>
      </p:sp>
      <p:sp>
        <p:nvSpPr>
          <p:cNvPr id="11" name="Espace réservé du numéro de diapositive 10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5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fr-FR" dirty="0"/>
              <a:t>Département des Ressources Humaines en santé</a:t>
            </a:r>
          </a:p>
        </p:txBody>
      </p:sp>
    </p:spTree>
    <p:extLst>
      <p:ext uri="{BB962C8B-B14F-4D97-AF65-F5344CB8AC3E}">
        <p14:creationId xmlns:p14="http://schemas.microsoft.com/office/powerpoint/2010/main" val="4271578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6</a:t>
            </a:fld>
            <a:endParaRPr lang="fr-FR" dirty="0"/>
          </a:p>
        </p:txBody>
      </p:sp>
      <p:sp>
        <p:nvSpPr>
          <p:cNvPr id="2" name="Espace réservé de la date 1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9E4F9C7A-68E5-0042-9946-4669E134DC3E}" type="datetime1">
              <a:rPr lang="fr-FR" cap="all" smtClean="0"/>
              <a:t>14/09/2021</a:t>
            </a:fld>
            <a:endParaRPr lang="fr-FR" cap="all" dirty="0"/>
          </a:p>
        </p:txBody>
      </p:sp>
      <p:sp>
        <p:nvSpPr>
          <p:cNvPr id="5" name="Titre 4">
            <a:extLst>
              <a:ext uri="{FF2B5EF4-FFF2-40B4-BE49-F238E27FC236}">
                <a16:creationId xmlns:a16="http://schemas.microsoft.com/office/drawing/2014/main" id="{7FECE53A-9267-D842-B87E-F184AF518E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2878" y="699542"/>
            <a:ext cx="8424863" cy="539991"/>
          </a:xfrm>
        </p:spPr>
        <p:txBody>
          <a:bodyPr>
            <a:normAutofit/>
          </a:bodyPr>
          <a:lstStyle/>
          <a:p>
            <a:r>
              <a:rPr lang="fr-FR" sz="2800" dirty="0" smtClean="0"/>
              <a:t> Patients transférés en région Grand Est</a:t>
            </a:r>
            <a:endParaRPr lang="fr-FR" sz="2000" dirty="0"/>
          </a:p>
        </p:txBody>
      </p:sp>
      <p:sp>
        <p:nvSpPr>
          <p:cNvPr id="7" name="Rectangle 6"/>
          <p:cNvSpPr/>
          <p:nvPr/>
        </p:nvSpPr>
        <p:spPr>
          <a:xfrm>
            <a:off x="4392488" y="123478"/>
            <a:ext cx="4572000" cy="215444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/>
            <a:r>
              <a:rPr lang="fr-FR" sz="750" b="1" dirty="0"/>
              <a:t>Direction de la </a:t>
            </a:r>
            <a:r>
              <a:rPr lang="fr-FR" sz="750" b="1" dirty="0" smtClean="0"/>
              <a:t>Stratégie/</a:t>
            </a:r>
            <a:r>
              <a:rPr lang="fr-FR" sz="750" b="1" dirty="0" err="1" smtClean="0"/>
              <a:t>Dpt</a:t>
            </a:r>
            <a:r>
              <a:rPr lang="fr-FR" sz="750" b="1" dirty="0" smtClean="0"/>
              <a:t> </a:t>
            </a:r>
            <a:r>
              <a:rPr lang="fr-FR" sz="750" b="1" dirty="0"/>
              <a:t>Ressources Humaines en santé</a:t>
            </a:r>
          </a:p>
        </p:txBody>
      </p:sp>
      <p:sp>
        <p:nvSpPr>
          <p:cNvPr id="8" name="Rectangle 7"/>
          <p:cNvSpPr/>
          <p:nvPr/>
        </p:nvSpPr>
        <p:spPr>
          <a:xfrm>
            <a:off x="395536" y="1131590"/>
            <a:ext cx="776143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77825" lvl="1" indent="-285750" algn="just">
              <a:spcBef>
                <a:spcPts val="0"/>
              </a:spcBef>
              <a:spcAft>
                <a:spcPts val="500"/>
              </a:spcAft>
            </a:pPr>
            <a:r>
              <a:rPr lang="fr-FR" dirty="0"/>
              <a:t>Au </a:t>
            </a:r>
            <a:r>
              <a:rPr lang="fr-FR" dirty="0" smtClean="0"/>
              <a:t>30/08/2021</a:t>
            </a:r>
            <a:r>
              <a:rPr lang="fr-FR" dirty="0"/>
              <a:t>, </a:t>
            </a:r>
            <a:r>
              <a:rPr lang="fr-FR" dirty="0" smtClean="0"/>
              <a:t>15 </a:t>
            </a:r>
            <a:r>
              <a:rPr lang="fr-FR" dirty="0"/>
              <a:t>patients ont été transférés </a:t>
            </a:r>
            <a:r>
              <a:rPr lang="fr-FR" dirty="0" smtClean="0"/>
              <a:t>en région Grand Est</a:t>
            </a:r>
            <a:endParaRPr lang="fr-FR" dirty="0"/>
          </a:p>
        </p:txBody>
      </p:sp>
      <p:graphicFrame>
        <p:nvGraphicFramePr>
          <p:cNvPr id="3" name="Tableau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35733851"/>
              </p:ext>
            </p:extLst>
          </p:nvPr>
        </p:nvGraphicFramePr>
        <p:xfrm>
          <a:off x="755576" y="1708151"/>
          <a:ext cx="6717186" cy="2951160"/>
        </p:xfrm>
        <a:graphic>
          <a:graphicData uri="http://schemas.openxmlformats.org/drawingml/2006/table">
            <a:tbl>
              <a:tblPr/>
              <a:tblGrid>
                <a:gridCol w="31486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8950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8950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8950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45930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Département et établissement d'accueil</a:t>
                      </a:r>
                    </a:p>
                  </a:txBody>
                  <a:tcPr marL="7341" marR="7341" marT="734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F75B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Occitanie</a:t>
                      </a:r>
                    </a:p>
                  </a:txBody>
                  <a:tcPr marL="7341" marR="7341" marT="734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F75B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PACA</a:t>
                      </a:r>
                    </a:p>
                  </a:txBody>
                  <a:tcPr marL="7341" marR="7341" marT="734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F75B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Total général</a:t>
                      </a:r>
                    </a:p>
                  </a:txBody>
                  <a:tcPr marL="7341" marR="7341" marT="734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F75B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5930">
                <a:tc>
                  <a:txBody>
                    <a:bodyPr/>
                    <a:lstStyle/>
                    <a:p>
                      <a:pPr algn="l" fontAlgn="ctr"/>
                      <a:r>
                        <a:rPr lang="fr-FR" sz="11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57 - MOSELLE</a:t>
                      </a:r>
                    </a:p>
                  </a:txBody>
                  <a:tcPr marL="7341" marR="7341" marT="734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7341" marR="7341" marT="734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100" b="0" i="0" u="none" strike="noStrike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7341" marR="7341" marT="734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7341" marR="7341" marT="734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5930">
                <a:tc>
                  <a:txBody>
                    <a:bodyPr/>
                    <a:lstStyle/>
                    <a:p>
                      <a:pPr algn="l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CHR de Metz-Thionville</a:t>
                      </a:r>
                    </a:p>
                  </a:txBody>
                  <a:tcPr marL="7341" marR="7341" marT="734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7341" marR="7341" marT="734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41" marR="7341" marT="734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7341" marR="7341" marT="734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5930">
                <a:tc>
                  <a:txBody>
                    <a:bodyPr/>
                    <a:lstStyle/>
                    <a:p>
                      <a:pPr algn="l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Hôpital Robert Schuman (HPM)</a:t>
                      </a:r>
                    </a:p>
                  </a:txBody>
                  <a:tcPr marL="7341" marR="7341" marT="734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7341" marR="7341" marT="734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41" marR="7341" marT="734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7341" marR="7341" marT="734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5930">
                <a:tc>
                  <a:txBody>
                    <a:bodyPr/>
                    <a:lstStyle/>
                    <a:p>
                      <a:pPr algn="l" fontAlgn="ctr"/>
                      <a:r>
                        <a:rPr lang="fr-FR" sz="11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67 - BAS-RHIN</a:t>
                      </a:r>
                    </a:p>
                  </a:txBody>
                  <a:tcPr marL="7341" marR="7341" marT="734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7341" marR="7341" marT="734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7341" marR="7341" marT="734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6</a:t>
                      </a:r>
                    </a:p>
                  </a:txBody>
                  <a:tcPr marL="7341" marR="7341" marT="734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5930">
                <a:tc>
                  <a:txBody>
                    <a:bodyPr/>
                    <a:lstStyle/>
                    <a:p>
                      <a:pPr algn="l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CHU de Strasbourg</a:t>
                      </a:r>
                    </a:p>
                  </a:txBody>
                  <a:tcPr marL="7341" marR="7341" marT="734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7341" marR="7341" marT="734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7341" marR="7341" marT="734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</a:t>
                      </a:r>
                    </a:p>
                  </a:txBody>
                  <a:tcPr marL="7341" marR="7341" marT="734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45930">
                <a:tc>
                  <a:txBody>
                    <a:bodyPr/>
                    <a:lstStyle/>
                    <a:p>
                      <a:pPr algn="l" fontAlgn="ctr"/>
                      <a:r>
                        <a:rPr lang="fr-FR" sz="11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54 - MEURTHE &amp; MOSELLE</a:t>
                      </a:r>
                    </a:p>
                  </a:txBody>
                  <a:tcPr marL="7341" marR="7341" marT="734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7341" marR="7341" marT="734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100" b="0" i="0" u="none" strike="noStrike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7341" marR="7341" marT="734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7341" marR="7341" marT="734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45930">
                <a:tc>
                  <a:txBody>
                    <a:bodyPr/>
                    <a:lstStyle/>
                    <a:p>
                      <a:pPr algn="l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CHRU de Nancy</a:t>
                      </a:r>
                    </a:p>
                  </a:txBody>
                  <a:tcPr marL="7341" marR="7341" marT="734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7341" marR="7341" marT="734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41" marR="7341" marT="734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7341" marR="7341" marT="734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45930">
                <a:tc>
                  <a:txBody>
                    <a:bodyPr/>
                    <a:lstStyle/>
                    <a:p>
                      <a:pPr algn="l" fontAlgn="ctr"/>
                      <a:r>
                        <a:rPr lang="fr-FR" sz="11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51 - MARNE</a:t>
                      </a:r>
                    </a:p>
                  </a:txBody>
                  <a:tcPr marL="7341" marR="7341" marT="734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100" b="0" i="0" u="none" strike="noStrike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7341" marR="7341" marT="734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7341" marR="7341" marT="734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7341" marR="7341" marT="734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45930">
                <a:tc>
                  <a:txBody>
                    <a:bodyPr/>
                    <a:lstStyle/>
                    <a:p>
                      <a:pPr algn="l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CHU de Reims</a:t>
                      </a:r>
                    </a:p>
                  </a:txBody>
                  <a:tcPr marL="7341" marR="7341" marT="734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41" marR="7341" marT="734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7341" marR="7341" marT="734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7341" marR="7341" marT="734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45930">
                <a:tc>
                  <a:txBody>
                    <a:bodyPr/>
                    <a:lstStyle/>
                    <a:p>
                      <a:pPr algn="l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Polyclinique Reims-Bezannes</a:t>
                      </a:r>
                    </a:p>
                  </a:txBody>
                  <a:tcPr marL="7341" marR="7341" marT="734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41" marR="7341" marT="734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7341" marR="7341" marT="734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7341" marR="7341" marT="734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45930">
                <a:tc>
                  <a:txBody>
                    <a:bodyPr/>
                    <a:lstStyle/>
                    <a:p>
                      <a:pPr algn="l" fontAlgn="ctr"/>
                      <a:r>
                        <a:rPr lang="fr-FR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Total général</a:t>
                      </a:r>
                    </a:p>
                  </a:txBody>
                  <a:tcPr marL="7341" marR="7341" marT="734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</a:t>
                      </a:r>
                    </a:p>
                  </a:txBody>
                  <a:tcPr marL="7341" marR="7341" marT="734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</a:t>
                      </a:r>
                    </a:p>
                  </a:txBody>
                  <a:tcPr marL="7341" marR="7341" marT="734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</a:t>
                      </a:r>
                    </a:p>
                  </a:txBody>
                  <a:tcPr marL="7341" marR="7341" marT="734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30592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7</a:t>
            </a:fld>
            <a:endParaRPr lang="fr-FR" dirty="0"/>
          </a:p>
        </p:txBody>
      </p:sp>
      <p:sp>
        <p:nvSpPr>
          <p:cNvPr id="2" name="Espace réservé de la date 1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9E4F9C7A-68E5-0042-9946-4669E134DC3E}" type="datetime1">
              <a:rPr lang="fr-FR" cap="all" smtClean="0"/>
              <a:t>14/09/2021</a:t>
            </a:fld>
            <a:endParaRPr lang="fr-FR" cap="all" dirty="0"/>
          </a:p>
        </p:txBody>
      </p:sp>
      <p:sp>
        <p:nvSpPr>
          <p:cNvPr id="6" name="Espace réservé du texte 5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 smtClean="0"/>
              <a:t>Point de situation</a:t>
            </a:r>
            <a:endParaRPr lang="en-US" dirty="0"/>
          </a:p>
        </p:txBody>
      </p:sp>
      <p:sp>
        <p:nvSpPr>
          <p:cNvPr id="5" name="Titre 4">
            <a:extLst>
              <a:ext uri="{FF2B5EF4-FFF2-40B4-BE49-F238E27FC236}">
                <a16:creationId xmlns:a16="http://schemas.microsoft.com/office/drawing/2014/main" id="{7FECE53A-9267-D842-B87E-F184AF518E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2800" dirty="0" smtClean="0"/>
              <a:t>Accueil de transfert de patients</a:t>
            </a:r>
            <a:endParaRPr lang="fr-FR" sz="2000" dirty="0"/>
          </a:p>
        </p:txBody>
      </p:sp>
      <p:sp>
        <p:nvSpPr>
          <p:cNvPr id="7" name="Espace réservé du texte 6"/>
          <p:cNvSpPr>
            <a:spLocks noGrp="1"/>
          </p:cNvSpPr>
          <p:nvPr>
            <p:ph type="body" sz="quarter" idx="14"/>
          </p:nvPr>
        </p:nvSpPr>
        <p:spPr>
          <a:xfrm>
            <a:off x="323528" y="1563638"/>
            <a:ext cx="8424334" cy="3096344"/>
          </a:xfrm>
        </p:spPr>
        <p:txBody>
          <a:bodyPr/>
          <a:lstStyle/>
          <a:p>
            <a:pPr marL="377825" lvl="0" indent="-285750" algn="just">
              <a:buFont typeface="Arial" panose="020B0604020202020204" pitchFamily="34" charset="0"/>
              <a:buChar char="•"/>
            </a:pPr>
            <a:r>
              <a:rPr lang="fr-FR" sz="2000" dirty="0" smtClean="0"/>
              <a:t>Transferts de régions de France métropolitaine suspendus</a:t>
            </a:r>
          </a:p>
          <a:p>
            <a:pPr marL="377825" lvl="0" indent="-285750" algn="just">
              <a:buFont typeface="Arial" panose="020B0604020202020204" pitchFamily="34" charset="0"/>
              <a:buChar char="•"/>
            </a:pPr>
            <a:r>
              <a:rPr lang="fr-FR" sz="2000" dirty="0" smtClean="0"/>
              <a:t>Possibilité d’accueillir des patients d’Outre Mer</a:t>
            </a:r>
          </a:p>
          <a:p>
            <a:r>
              <a:rPr lang="fr-FR" sz="2000" dirty="0"/>
              <a:t> </a:t>
            </a:r>
            <a:endParaRPr lang="en-US" sz="2000" dirty="0"/>
          </a:p>
        </p:txBody>
      </p:sp>
      <p:sp>
        <p:nvSpPr>
          <p:cNvPr id="8" name="Rectangle 7"/>
          <p:cNvSpPr/>
          <p:nvPr/>
        </p:nvSpPr>
        <p:spPr>
          <a:xfrm>
            <a:off x="4392488" y="123478"/>
            <a:ext cx="4572000" cy="215444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/>
            <a:r>
              <a:rPr lang="fr-FR" sz="750" b="1" dirty="0"/>
              <a:t>Direction de la </a:t>
            </a:r>
            <a:r>
              <a:rPr lang="fr-FR" sz="750" b="1" dirty="0" smtClean="0"/>
              <a:t>Stratégie/</a:t>
            </a:r>
            <a:r>
              <a:rPr lang="fr-FR" sz="750" b="1" dirty="0" err="1" smtClean="0"/>
              <a:t>Dpt</a:t>
            </a:r>
            <a:r>
              <a:rPr lang="fr-FR" sz="750" b="1" dirty="0" smtClean="0"/>
              <a:t> </a:t>
            </a:r>
            <a:r>
              <a:rPr lang="fr-FR" sz="750" b="1" dirty="0"/>
              <a:t>Ressources Humaines en santé</a:t>
            </a:r>
          </a:p>
        </p:txBody>
      </p:sp>
      <p:graphicFrame>
        <p:nvGraphicFramePr>
          <p:cNvPr id="9" name="Diagramme 8"/>
          <p:cNvGraphicFramePr/>
          <p:nvPr>
            <p:extLst>
              <p:ext uri="{D42A27DB-BD31-4B8C-83A1-F6EECF244321}">
                <p14:modId xmlns:p14="http://schemas.microsoft.com/office/powerpoint/2010/main" val="1591273823"/>
              </p:ext>
            </p:extLst>
          </p:nvPr>
        </p:nvGraphicFramePr>
        <p:xfrm>
          <a:off x="467544" y="2283718"/>
          <a:ext cx="8352928" cy="24640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765370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EA8FAAC2-ECC7-674E-BA6D-9C8C798446C6}" type="datetime1">
              <a:rPr lang="fr-FR" cap="all" smtClean="0"/>
              <a:t>14/09/2021</a:t>
            </a:fld>
            <a:endParaRPr lang="fr-FR" cap="all" dirty="0"/>
          </a:p>
        </p:txBody>
      </p:sp>
      <p:sp>
        <p:nvSpPr>
          <p:cNvPr id="6" name="Titr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dirty="0" smtClean="0"/>
              <a:t>Renfort RH aux Antilles</a:t>
            </a:r>
            <a:endParaRPr lang="fr-FR" dirty="0"/>
          </a:p>
        </p:txBody>
      </p:sp>
      <p:sp>
        <p:nvSpPr>
          <p:cNvPr id="11" name="Espace réservé du numéro de diapositive 10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8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fr-FR" dirty="0"/>
              <a:t>Département des Ressources Humaines en santé</a:t>
            </a:r>
          </a:p>
        </p:txBody>
      </p:sp>
    </p:spTree>
    <p:extLst>
      <p:ext uri="{BB962C8B-B14F-4D97-AF65-F5344CB8AC3E}">
        <p14:creationId xmlns:p14="http://schemas.microsoft.com/office/powerpoint/2010/main" val="2342326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9</a:t>
            </a:fld>
            <a:endParaRPr lang="fr-FR" dirty="0"/>
          </a:p>
        </p:txBody>
      </p:sp>
      <p:sp>
        <p:nvSpPr>
          <p:cNvPr id="11" name="Espace réservé de la date 1">
            <a:extLst>
              <a:ext uri="{FF2B5EF4-FFF2-40B4-BE49-F238E27FC236}">
                <a16:creationId xmlns:a16="http://schemas.microsoft.com/office/drawing/2014/main" id="{E45A732E-432A-CB4E-9BAD-E9025E01C93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23850" y="4797631"/>
            <a:ext cx="1170000" cy="345869"/>
          </a:xfrm>
        </p:spPr>
        <p:txBody>
          <a:bodyPr/>
          <a:lstStyle/>
          <a:p>
            <a:fld id="{BD43F710-A1AE-7747-9628-B3862EF0B7E9}" type="datetime1">
              <a:rPr lang="fr-FR" cap="all" smtClean="0"/>
              <a:t>14/09/2021</a:t>
            </a:fld>
            <a:endParaRPr lang="fr-FR" cap="all" dirty="0"/>
          </a:p>
        </p:txBody>
      </p:sp>
      <p:sp>
        <p:nvSpPr>
          <p:cNvPr id="6" name="ZoneTexte 5"/>
          <p:cNvSpPr txBox="1"/>
          <p:nvPr/>
        </p:nvSpPr>
        <p:spPr>
          <a:xfrm>
            <a:off x="1085176" y="691386"/>
            <a:ext cx="6768752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dirty="0" smtClean="0"/>
              <a:t>Depuis le 10 août 2021, 214 personnels soignants ont été mobilisées dans les Antilles et en Polynésie Française.</a:t>
            </a:r>
          </a:p>
          <a:p>
            <a:pPr algn="ctr"/>
            <a:r>
              <a:rPr lang="fr-FR" sz="1600" dirty="0" smtClean="0"/>
              <a:t>109 renforts sont à l’heure actuelle toujours mobilisés</a:t>
            </a:r>
            <a:r>
              <a:rPr lang="fr-FR" sz="1600" dirty="0"/>
              <a:t>.</a:t>
            </a:r>
            <a:endParaRPr lang="fr-FR" sz="1600" dirty="0" smtClean="0"/>
          </a:p>
          <a:p>
            <a:pPr algn="ctr"/>
            <a:r>
              <a:rPr lang="fr-FR" sz="1600" dirty="0" smtClean="0"/>
              <a:t>Une prochaine rotation partira le 9 septembre 2021.</a:t>
            </a:r>
          </a:p>
          <a:p>
            <a:endParaRPr lang="fr-FR" dirty="0"/>
          </a:p>
        </p:txBody>
      </p:sp>
      <p:pic>
        <p:nvPicPr>
          <p:cNvPr id="7" name="Imag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98953" y="2139702"/>
            <a:ext cx="5699760" cy="2209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5521842"/>
      </p:ext>
    </p:extLst>
  </p:cSld>
  <p:clrMapOvr>
    <a:masterClrMapping/>
  </p:clrMapOvr>
</p:sld>
</file>

<file path=ppt/theme/theme1.xml><?xml version="1.0" encoding="utf-8"?>
<a:theme xmlns:a="http://schemas.openxmlformats.org/drawingml/2006/main" name="TEMPLATE_ARS_GD EST 16-9">
  <a:themeElements>
    <a:clrScheme name="GOUVERNEMENT PPT">
      <a:dk1>
        <a:srgbClr val="000000"/>
      </a:dk1>
      <a:lt1>
        <a:srgbClr val="FFFFFF"/>
      </a:lt1>
      <a:dk2>
        <a:srgbClr val="000091"/>
      </a:dk2>
      <a:lt2>
        <a:srgbClr val="E1000F"/>
      </a:lt2>
      <a:accent1>
        <a:srgbClr val="005841"/>
      </a:accent1>
      <a:accent2>
        <a:srgbClr val="21215A"/>
      </a:accent2>
      <a:accent3>
        <a:srgbClr val="FFD500"/>
      </a:accent3>
      <a:accent4>
        <a:srgbClr val="EA5433"/>
      </a:accent4>
      <a:accent5>
        <a:srgbClr val="8C2237"/>
      </a:accent5>
      <a:accent6>
        <a:srgbClr val="49311F"/>
      </a:accent6>
      <a:hlink>
        <a:srgbClr val="000000"/>
      </a:hlink>
      <a:folHlink>
        <a:srgbClr val="000000"/>
      </a:folHlink>
    </a:clrScheme>
    <a:fontScheme name="Personnalisé 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ésentation25" id="{CCAA3B1F-37AD-D142-9B00-F2952BC71F32}" vid="{8780E14E-37A2-0148-9F40-6587BA01BE65}"/>
    </a:ext>
  </a:extLst>
</a:theme>
</file>

<file path=ppt/theme/theme2.xml><?xml version="1.0" encoding="utf-8"?>
<a:theme xmlns:a="http://schemas.openxmlformats.org/drawingml/2006/main" name="1_TEMPLATE_ARS_GD EST 16-9">
  <a:themeElements>
    <a:clrScheme name="GOUVERNEMENT PPT">
      <a:dk1>
        <a:srgbClr val="000000"/>
      </a:dk1>
      <a:lt1>
        <a:srgbClr val="FFFFFF"/>
      </a:lt1>
      <a:dk2>
        <a:srgbClr val="000091"/>
      </a:dk2>
      <a:lt2>
        <a:srgbClr val="E1000F"/>
      </a:lt2>
      <a:accent1>
        <a:srgbClr val="005841"/>
      </a:accent1>
      <a:accent2>
        <a:srgbClr val="21215A"/>
      </a:accent2>
      <a:accent3>
        <a:srgbClr val="FFD500"/>
      </a:accent3>
      <a:accent4>
        <a:srgbClr val="EA5433"/>
      </a:accent4>
      <a:accent5>
        <a:srgbClr val="8C2237"/>
      </a:accent5>
      <a:accent6>
        <a:srgbClr val="49311F"/>
      </a:accent6>
      <a:hlink>
        <a:srgbClr val="000000"/>
      </a:hlink>
      <a:folHlink>
        <a:srgbClr val="000000"/>
      </a:folHlink>
    </a:clrScheme>
    <a:fontScheme name="Personnalisé 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ésentation25" id="{CCAA3B1F-37AD-D142-9B00-F2952BC71F32}" vid="{8780E14E-37A2-0148-9F40-6587BA01BE65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TEMPLATE_ARS_GD EST 16-9</Template>
  <TotalTime>773</TotalTime>
  <Words>1614</Words>
  <Application>Microsoft Office PowerPoint</Application>
  <PresentationFormat>Affichage à l'écran (16:9)</PresentationFormat>
  <Paragraphs>452</Paragraphs>
  <Slides>22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2</vt:i4>
      </vt:variant>
      <vt:variant>
        <vt:lpstr>Titres des diapositives</vt:lpstr>
      </vt:variant>
      <vt:variant>
        <vt:i4>22</vt:i4>
      </vt:variant>
    </vt:vector>
  </HeadingPairs>
  <TitlesOfParts>
    <vt:vector size="28" baseType="lpstr">
      <vt:lpstr>Arial</vt:lpstr>
      <vt:lpstr>Calibri</vt:lpstr>
      <vt:lpstr>Times New Roman</vt:lpstr>
      <vt:lpstr>Wingdings</vt:lpstr>
      <vt:lpstr>TEMPLATE_ARS_GD EST 16-9</vt:lpstr>
      <vt:lpstr>1_TEMPLATE_ARS_GD EST 16-9</vt:lpstr>
      <vt:lpstr>Présentation PowerPoint</vt:lpstr>
      <vt:lpstr>Point situation réanimation en Grand Est</vt:lpstr>
      <vt:lpstr>Lits disponibles au 07-09-2021</vt:lpstr>
      <vt:lpstr>Patients pris en charge au 07-09-2021</vt:lpstr>
      <vt:lpstr>Accueil de transferts de patients en       Grand Est </vt:lpstr>
      <vt:lpstr> Patients transférés en région Grand Est</vt:lpstr>
      <vt:lpstr>Accueil de transfert de patients</vt:lpstr>
      <vt:lpstr>Renfort RH aux Antilles</vt:lpstr>
      <vt:lpstr>Présentation PowerPoint</vt:lpstr>
      <vt:lpstr>Présentation PowerPoint</vt:lpstr>
      <vt:lpstr>Présentation PowerPoint</vt:lpstr>
      <vt:lpstr>Renfort RH aux Antilles</vt:lpstr>
      <vt:lpstr>Obligation vaccinale des étudiants non médicaux</vt:lpstr>
      <vt:lpstr>L’obligation vaccinale et le passe sanitaire</vt:lpstr>
      <vt:lpstr>Justificatifs de l’obligation vaccinale</vt:lpstr>
      <vt:lpstr>Responsabilité du contrôle </vt:lpstr>
      <vt:lpstr>Responsabilité du contrôle </vt:lpstr>
      <vt:lpstr>Communication des instituts </vt:lpstr>
      <vt:lpstr>Principe de vérification de l’obligation vaccinale</vt:lpstr>
      <vt:lpstr>Logigramme de contrôle de l’obligation vaccinale</vt:lpstr>
      <vt:lpstr>Tableau à renvoyer à l’ ARS</vt:lpstr>
      <vt:lpstr>Conséquences du refus de vaccination</vt:lpstr>
    </vt:vector>
  </TitlesOfParts>
  <Manager>Client</Manager>
  <Company>Ministères Chargés des Affaires Sociales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subject>Client</dc:subject>
  <dc:creator>*</dc:creator>
  <cp:lastModifiedBy>NURDIN, Valérie (ARS-GRANDEST)</cp:lastModifiedBy>
  <cp:revision>52</cp:revision>
  <dcterms:created xsi:type="dcterms:W3CDTF">2020-06-18T08:58:47Z</dcterms:created>
  <dcterms:modified xsi:type="dcterms:W3CDTF">2021-09-14T13:33:07Z</dcterms:modified>
</cp:coreProperties>
</file>