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2464E-2653-497C-855B-EC7A9714311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7DAA1-D106-4A3C-B5F8-6ADB2250A2D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DAA1-D106-4A3C-B5F8-6ADB2250A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84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7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0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09CA5-0005-4514-A5D9-47B8D11941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F099-B045-4954-95F1-AAE0DD2C92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28" y="202223"/>
            <a:ext cx="1917372" cy="117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04084" y="112556"/>
            <a:ext cx="3314700" cy="57757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Communiqué de presse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4977" y="979055"/>
            <a:ext cx="11898923" cy="5711891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Journée Internationale des Aides-Soignants –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26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novembre 2022:</a:t>
            </a:r>
          </a:p>
          <a:p>
            <a:pPr algn="ctr"/>
            <a:r>
              <a:rPr lang="fr-F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Les élèves aides-soignants des Instituts de Sarrebourg et Saverne </a:t>
            </a:r>
          </a:p>
          <a:p>
            <a:pPr algn="ctr"/>
            <a:r>
              <a:rPr lang="fr-F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s’engagent dans la « mise en lumière » des professionnels </a:t>
            </a:r>
            <a:r>
              <a:rPr lang="fr-F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aides-soignants le 25 novembre 2022</a:t>
            </a:r>
            <a:endParaRPr lang="fr-FR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endParaRPr lang="fr-FR" sz="1200" dirty="0">
              <a:solidFill>
                <a:schemeClr val="tx1">
                  <a:lumMod val="95000"/>
                  <a:lumOff val="5000"/>
                  <a:alpha val="97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Indispensables, compétents, investis, 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les Aides-Soignants sont mis à l’honneur ce vendredi 25 novembre 2022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par les 84 élèves aides-soignants des deux Instituts de Formation de Sarrebourg et Saverne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dans le cadre de la Journée Internationale des Aides-Soignants.</a:t>
            </a:r>
          </a:p>
          <a:p>
            <a:pPr algn="ctr">
              <a:spcBef>
                <a:spcPts val="0"/>
              </a:spcBef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Au programme de cette journée, par le biais d’une action commune des deux Instituts de formation, </a:t>
            </a:r>
          </a:p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es élèves vont aller à la rencontre des professionnels de l’ensemble des structures composant le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Groupement Hospitalier: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CH Saverne et Sarrebourg, CRS </a:t>
            </a:r>
            <a:r>
              <a:rPr lang="fr-F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Abreschviller</a:t>
            </a:r>
            <a:r>
              <a:rPr lang="fr-F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</a:t>
            </a:r>
            <a:r>
              <a:rPr lang="fr-F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Niederviller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et l’EHPAD de Sarre-Union</a:t>
            </a: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Dans la matinée, un premier temps d’échange entre élèves et professionnels est prévu.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Les élèves vont se rendre dans les différents services des 5 sites, afin de remercier les aides-soignants,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d’informer les soignants de cette journée internationale</a:t>
            </a:r>
          </a:p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 de recueillir des témoignages auprès des professionnels afin de promouvoir le métier d’aide-soignant.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En début d’après-midi à 14h30, les élèves vont mettre à l’honneur cette profession et cette journée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en réalisant un </a:t>
            </a:r>
            <a:r>
              <a:rPr lang="fr-F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flashmob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simultanément sur les 5 sites. </a:t>
            </a:r>
          </a:p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Les professionnels seront invités à rejoindre les élèves pour cet événement et participer ainsi à la reconnaissance de la profession.</a:t>
            </a:r>
          </a:p>
          <a:p>
            <a:pPr algn="ctr">
              <a:spcBef>
                <a:spcPts val="0"/>
              </a:spcBef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Par cette initiative, une première pour les Instituts de Formation de Sarrebourg et Saverne, les élèves aides-soignants saisissent l’opportunité de rendre visible</a:t>
            </a:r>
          </a:p>
          <a:p>
            <a:pPr algn="ctr">
              <a:spcBef>
                <a:spcPts val="0"/>
              </a:spcBef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la profession Aide-Soignante, maillon indispensable de la chaine des soins,</a:t>
            </a:r>
          </a:p>
          <a:p>
            <a:pPr algn="ctr">
              <a:spcBef>
                <a:spcPts val="0"/>
              </a:spcBef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porteuse d’excellence et de savoirs !</a:t>
            </a: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c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239</TotalTime>
  <Words>26</Words>
  <Application>Microsoft Office PowerPoint</Application>
  <PresentationFormat>Grand écran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Rounded MT Bold</vt:lpstr>
      <vt:lpstr>Calibri</vt:lpstr>
      <vt:lpstr>Century Gothic</vt:lpstr>
      <vt:lpstr>Wingdings</vt:lpstr>
      <vt:lpstr>Traînée de condensation</vt:lpstr>
      <vt:lpstr>Communiqué de presse</vt:lpstr>
    </vt:vector>
  </TitlesOfParts>
  <Company>CH SAVERNE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Communiqué de presse</dc:title>
  <dc:creator>Anne-Gaëlle SCHOTT</dc:creator>
  <cp:lastModifiedBy>Anne-Gaëlle SCHOTT</cp:lastModifiedBy>
  <cp:revision>25</cp:revision>
  <cp:lastPrinted>2022-11-02T17:26:06Z</cp:lastPrinted>
  <dcterms:created xsi:type="dcterms:W3CDTF">2022-10-26T07:36:25Z</dcterms:created>
  <dcterms:modified xsi:type="dcterms:W3CDTF">2022-11-09T09:56:53Z</dcterms:modified>
</cp:coreProperties>
</file>